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05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1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43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53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08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56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27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10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61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D329-B4C1-4423-8D2A-6733B6D84A61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51F59-1E52-45BD-A6BB-B5F0B9EFA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6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5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03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5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ＴＥＳＴ配信４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580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42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4353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ＴＥＳＴ配信７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216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ワイド画面</PresentationFormat>
  <Paragraphs>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Office テーマ</vt:lpstr>
      <vt:lpstr>ＴＥＳＴ配信</vt:lpstr>
      <vt:lpstr>ＴＥＳＴ配信２</vt:lpstr>
      <vt:lpstr>ＴＥＳＴ配信３</vt:lpstr>
      <vt:lpstr>ＴＥＳＴ配信４</vt:lpstr>
      <vt:lpstr>ＴＥＳＴ配信５</vt:lpstr>
      <vt:lpstr>ＴＥＳＴ配信６</vt:lpstr>
      <vt:lpstr>ＴＥＳＴ配信７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ＴＥＳＴ配信</dc:title>
  <dc:creator>岡野 清</dc:creator>
  <cp:lastModifiedBy>岡野 清</cp:lastModifiedBy>
  <cp:revision>2</cp:revision>
  <dcterms:created xsi:type="dcterms:W3CDTF">2020-04-20T08:28:22Z</dcterms:created>
  <dcterms:modified xsi:type="dcterms:W3CDTF">2020-04-20T08:30:08Z</dcterms:modified>
</cp:coreProperties>
</file>