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CBBFCF2-E037-402A-A59E-505A06DB5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BA4BC-569A-4E13-9F24-523AB3CF831B}" type="datetimeFigureOut">
              <a:rPr kumimoji="1" lang="ja-JP" altLang="en-US" smtClean="0"/>
              <a:t>2022/11/3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093281-833A-4F70-BA64-4C609A887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7839BB-4F61-45C7-8D72-41BE21758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17B8-4266-43C6-A220-982FF0925C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6663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D0FE90-B1F2-4A22-85DB-A7E3FC470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C8EE7DA-3758-4384-B80F-A2B6E19937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AFE635-E465-4301-906F-7EF7F251A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BA4BC-569A-4E13-9F24-523AB3CF831B}" type="datetimeFigureOut">
              <a:rPr kumimoji="1" lang="ja-JP" altLang="en-US" smtClean="0"/>
              <a:t>2022/11/3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0586E6-3843-4E52-8D53-63B393722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B083CC-91D1-44BC-B62C-503FFCB10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17B8-4266-43C6-A220-982FF0925C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3888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EA4717D-9761-4EE4-9289-B70A33A5B7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7CCB74D-2C07-4C06-942B-79C5418BF9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D1A83F-4EF5-482C-8655-21DABFBD8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BA4BC-569A-4E13-9F24-523AB3CF831B}" type="datetimeFigureOut">
              <a:rPr kumimoji="1" lang="ja-JP" altLang="en-US" smtClean="0"/>
              <a:t>2022/11/3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1C99E8-D001-4EE8-BD7D-08DD90E17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25E0B3-DC06-4657-B7D6-A8F5EA7D9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17B8-4266-43C6-A220-982FF0925C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825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CB3BDF-0EB3-40D1-B14F-DD52F1A2E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C464F4A-E8CE-4018-B0EF-25B5CB9AE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FDA894-1E62-40F1-9662-A58AF3FFE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BA4BC-569A-4E13-9F24-523AB3CF831B}" type="datetimeFigureOut">
              <a:rPr kumimoji="1" lang="ja-JP" altLang="en-US" smtClean="0"/>
              <a:t>2022/11/3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BD0615-368E-4058-B2ED-B276E22E6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029132-CF46-460D-AAD6-5F7585917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17B8-4266-43C6-A220-982FF0925C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778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CE12EE-359A-484F-8669-3399AFD16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8608DC2-63D6-4AE5-A0DD-9CE8AFAA94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7F6A2D-E411-4611-AF77-F124C1B22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BA4BC-569A-4E13-9F24-523AB3CF831B}" type="datetimeFigureOut">
              <a:rPr kumimoji="1" lang="ja-JP" altLang="en-US" smtClean="0"/>
              <a:t>2022/11/3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4B57D4-3356-4A17-80B7-379636C15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8AB27D-5E6A-4A41-A73F-61F3A48A7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17B8-4266-43C6-A220-982FF0925C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8997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FDC7AA-DC6D-4BF8-9E65-479D963B3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CA7ABE-4D19-452C-9738-74F3B8EEC5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74D5079-60FB-406F-BB43-AD4A0BA8BF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3C4CB4C-9B66-405E-9E42-0073545FA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BA4BC-569A-4E13-9F24-523AB3CF831B}" type="datetimeFigureOut">
              <a:rPr kumimoji="1" lang="ja-JP" altLang="en-US" smtClean="0"/>
              <a:t>2022/11/3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89183CF-6821-4587-8E97-31EF1EF84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5852436-81CB-4EB6-AF8F-1D0B638E7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17B8-4266-43C6-A220-982FF0925C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0367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EB0432-7508-454A-ACC9-79503BBAA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CFEE88B-9990-4624-A06C-5D16B87E3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959B68-6221-4C8D-9122-43B8C05A51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2E643E0-0233-4171-A227-0B5B310F06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1C85E1C-F1B2-4A1C-9F16-2FE854FB0C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9A8018C-1C03-4A27-ACA8-A29580F09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BA4BC-569A-4E13-9F24-523AB3CF831B}" type="datetimeFigureOut">
              <a:rPr kumimoji="1" lang="ja-JP" altLang="en-US" smtClean="0"/>
              <a:t>2022/11/3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D59058E-89C2-4532-B98B-5B4444AA3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F9D4BF4-A369-4CE5-B606-36CC1EB60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17B8-4266-43C6-A220-982FF0925C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055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6A6292-A134-4F18-BD12-32090D2B7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96AAECF-D2BC-452A-A380-02808ACC5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BA4BC-569A-4E13-9F24-523AB3CF831B}" type="datetimeFigureOut">
              <a:rPr kumimoji="1" lang="ja-JP" altLang="en-US" smtClean="0"/>
              <a:t>2022/11/3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0BC3EB6-3D24-4976-B291-134064F1D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41258F4-7D12-4456-962F-1B1583CF7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17B8-4266-43C6-A220-982FF0925C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8770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BBBAD17-714B-4CE6-B841-B0AFDA602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BA4BC-569A-4E13-9F24-523AB3CF831B}" type="datetimeFigureOut">
              <a:rPr kumimoji="1" lang="ja-JP" altLang="en-US" smtClean="0"/>
              <a:t>2022/11/3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B3CD457-F8C5-4CA4-81EE-D93BB58F7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440F131-82E2-41E3-B34C-7C91A44E0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17B8-4266-43C6-A220-982FF0925C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323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EE384A-AAE1-4966-823E-F6C5580BE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017F66-7EE1-4BE6-AED0-AABE828A8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329835D-3BEB-4633-9677-55E5C2C49C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D064EDF-AFAD-4DA2-AC82-BBFA029DA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BA4BC-569A-4E13-9F24-523AB3CF831B}" type="datetimeFigureOut">
              <a:rPr kumimoji="1" lang="ja-JP" altLang="en-US" smtClean="0"/>
              <a:t>2022/11/3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178C7C0-7D11-4CA2-85D6-5B2F858B3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AB3FF9C-CCA2-4923-8B9A-10C1CB50B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17B8-4266-43C6-A220-982FF0925C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04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742D12-0ACC-4A86-8E1A-7B58E9822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B0B8305-B616-432F-BD57-B40331E08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30DACAA-341D-49E5-BED4-C53D749D62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F2FE927-71C1-4767-9363-BD2A43082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BA4BC-569A-4E13-9F24-523AB3CF831B}" type="datetimeFigureOut">
              <a:rPr kumimoji="1" lang="ja-JP" altLang="en-US" smtClean="0"/>
              <a:t>2022/11/3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4A83E91-9A02-41BB-8F7F-F06666C62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ABC7D8D-5155-4778-A77D-5C330C038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17B8-4266-43C6-A220-982FF0925C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6237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EB5A44D-F30E-4AC8-B848-1FCBBD017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534BDA7-0B4B-4411-972B-9999515B0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BA2FF-729A-4B07-A678-B76D0D63B7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BA4BC-569A-4E13-9F24-523AB3CF831B}" type="datetimeFigureOut">
              <a:rPr kumimoji="1" lang="ja-JP" altLang="en-US" smtClean="0"/>
              <a:t>2022/11/3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07E32F-FF2E-4DBE-A405-B33AA733A6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AF3A67-AFA9-4BC4-828C-8EE4821E42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417B8-4266-43C6-A220-982FF0925C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7426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B43FE81-90A5-41E6-9C6F-B8F5FDABB184}"/>
              </a:ext>
            </a:extLst>
          </p:cNvPr>
          <p:cNvSpPr txBox="1"/>
          <p:nvPr/>
        </p:nvSpPr>
        <p:spPr>
          <a:xfrm>
            <a:off x="418289" y="505838"/>
            <a:ext cx="80842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/>
              <a:t>探究活動「スタートアップパッケージ」について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18F92F3-08E0-4255-A89C-FC826F651576}"/>
              </a:ext>
            </a:extLst>
          </p:cNvPr>
          <p:cNvSpPr txBox="1"/>
          <p:nvPr/>
        </p:nvSpPr>
        <p:spPr>
          <a:xfrm>
            <a:off x="787940" y="1527243"/>
            <a:ext cx="102237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・探究活動を進めるときに必要な基本的スキルの授業に必要なパワーポイントや配布プリントをまとめました。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6D4AEFC-66F0-4533-A151-8318CD4558D0}"/>
              </a:ext>
            </a:extLst>
          </p:cNvPr>
          <p:cNvSpPr txBox="1"/>
          <p:nvPr/>
        </p:nvSpPr>
        <p:spPr>
          <a:xfrm>
            <a:off x="787939" y="2701048"/>
            <a:ext cx="1022377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・レポートの書き方「テクニカルライティング」</a:t>
            </a:r>
            <a:endParaRPr kumimoji="1" lang="en-US" altLang="ja-JP" sz="2800" dirty="0"/>
          </a:p>
          <a:p>
            <a:r>
              <a:rPr kumimoji="1" lang="ja-JP" altLang="en-US" sz="2800" dirty="0"/>
              <a:t>　百科事典の使い方「文献調査」</a:t>
            </a:r>
            <a:endParaRPr kumimoji="1" lang="en-US" altLang="ja-JP" sz="2800" dirty="0"/>
          </a:p>
          <a:p>
            <a:r>
              <a:rPr lang="ja-JP" altLang="en-US" sz="2800" dirty="0"/>
              <a:t>　プレゼンテーションの方法「ポスター作成講座」</a:t>
            </a:r>
            <a:endParaRPr lang="en-US" altLang="ja-JP" sz="2800" dirty="0"/>
          </a:p>
          <a:p>
            <a:r>
              <a:rPr kumimoji="1" lang="ja-JP" altLang="en-US" sz="2800" dirty="0"/>
              <a:t>　</a:t>
            </a:r>
            <a:r>
              <a:rPr lang="ja-JP" altLang="en-US" sz="2800" dirty="0"/>
              <a:t>の各フォルダがパッケージ内にあります。</a:t>
            </a:r>
            <a:endParaRPr kumimoji="1" lang="ja-JP" altLang="en-US" sz="28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6145288-E436-44AA-A6EC-9A66D4A503BF}"/>
              </a:ext>
            </a:extLst>
          </p:cNvPr>
          <p:cNvSpPr txBox="1"/>
          <p:nvPr/>
        </p:nvSpPr>
        <p:spPr>
          <a:xfrm>
            <a:off x="787938" y="4585026"/>
            <a:ext cx="109338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・それぞれのフォルダをダウンロードして開き，「授業の進め方」</a:t>
            </a:r>
            <a:endParaRPr kumimoji="1" lang="en-US" altLang="ja-JP" sz="2800" dirty="0"/>
          </a:p>
          <a:p>
            <a:r>
              <a:rPr lang="ja-JP" altLang="en-US" sz="2800" dirty="0"/>
              <a:t>を参考に講義を行ってください。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420983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中村好み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Segoe UI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 晃規</dc:creator>
  <cp:lastModifiedBy>中村 晃規</cp:lastModifiedBy>
  <cp:revision>1</cp:revision>
  <dcterms:created xsi:type="dcterms:W3CDTF">2022-11-03T05:14:43Z</dcterms:created>
  <dcterms:modified xsi:type="dcterms:W3CDTF">2022-11-03T05:14:59Z</dcterms:modified>
</cp:coreProperties>
</file>