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Raleway"/>
      <p:regular r:id="rId14"/>
      <p:bold r:id="rId15"/>
      <p:italic r:id="rId16"/>
      <p:boldItalic r:id="rId17"/>
    </p:embeddedFont>
    <p:embeddedFont>
      <p:font typeface="Lato"/>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Lato-italic.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Lato-bold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aleway-bold.fntdata"/><Relationship Id="rId14" Type="http://schemas.openxmlformats.org/officeDocument/2006/relationships/font" Target="fonts/Raleway-regular.fntdata"/><Relationship Id="rId17" Type="http://schemas.openxmlformats.org/officeDocument/2006/relationships/font" Target="fonts/Raleway-boldItalic.fntdata"/><Relationship Id="rId16" Type="http://schemas.openxmlformats.org/officeDocument/2006/relationships/font" Target="fonts/Raleway-italic.fntdata"/><Relationship Id="rId5" Type="http://schemas.openxmlformats.org/officeDocument/2006/relationships/notesMaster" Target="notesMasters/notesMaster1.xml"/><Relationship Id="rId19" Type="http://schemas.openxmlformats.org/officeDocument/2006/relationships/font" Target="fonts/Lato-bold.fntdata"/><Relationship Id="rId6" Type="http://schemas.openxmlformats.org/officeDocument/2006/relationships/slide" Target="slides/slide1.xml"/><Relationship Id="rId18" Type="http://schemas.openxmlformats.org/officeDocument/2006/relationships/font" Target="fonts/Lato-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2a9fbe62a7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2a9fbe62a7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27b67ac9c11_0_38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27b67ac9c11_0_38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2a9fbe62a73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2a9fbe62a73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264963cd25f_3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264963cd25f_3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1e70d68a49e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1e70d68a49e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243e179ab4f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243e179ab4f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2a9fbe62a73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2a9fbe62a73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lt2"/>
        </a:solidFill>
      </p:bgPr>
    </p:bg>
    <p:spTree>
      <p:nvGrpSpPr>
        <p:cNvPr id="10" name="Shape 10"/>
        <p:cNvGrpSpPr/>
        <p:nvPr/>
      </p:nvGrpSpPr>
      <p:grpSpPr>
        <a:xfrm>
          <a:off x="0" y="0"/>
          <a:ext cx="0" cy="0"/>
          <a:chOff x="0" y="0"/>
          <a:chExt cx="0" cy="0"/>
        </a:xfrm>
      </p:grpSpPr>
      <p:sp>
        <p:nvSpPr>
          <p:cNvPr id="11" name="Google Shape;11;p2"/>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2" name="Google Shape;12;p2"/>
          <p:cNvGrpSpPr/>
          <p:nvPr/>
        </p:nvGrpSpPr>
        <p:grpSpPr>
          <a:xfrm>
            <a:off x="803742" y="1311231"/>
            <a:ext cx="745763" cy="45826"/>
            <a:chOff x="4580561" y="2589004"/>
            <a:chExt cx="1064464" cy="25200"/>
          </a:xfrm>
        </p:grpSpPr>
        <p:sp>
          <p:nvSpPr>
            <p:cNvPr id="13" name="Google Shape;13;p2"/>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4836311" y="2333254"/>
              <a:ext cx="25200" cy="536700"/>
            </a:xfrm>
            <a:prstGeom prst="rect">
              <a:avLst/>
            </a:prstGeom>
            <a:solidFill>
              <a:srgbClr val="3D85C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5" name="Google Shape;15;p2"/>
          <p:cNvSpPr txBox="1"/>
          <p:nvPr>
            <p:ph type="ctrTitle"/>
          </p:nvPr>
        </p:nvSpPr>
        <p:spPr>
          <a:xfrm>
            <a:off x="727950" y="1432625"/>
            <a:ext cx="7688100" cy="1664700"/>
          </a:xfrm>
          <a:prstGeom prst="rect">
            <a:avLst/>
          </a:prstGeom>
        </p:spPr>
        <p:txBody>
          <a:bodyPr anchorCtr="0" anchor="t" bIns="91425" lIns="91425" spcFirstLastPara="1" rIns="91425" wrap="square" tIns="91425">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p:txBody>
      </p:sp>
      <p:sp>
        <p:nvSpPr>
          <p:cNvPr id="16" name="Google Shape;16;p2"/>
          <p:cNvSpPr txBox="1"/>
          <p:nvPr>
            <p:ph idx="1" type="subTitle"/>
          </p:nvPr>
        </p:nvSpPr>
        <p:spPr>
          <a:xfrm>
            <a:off x="729627" y="3172900"/>
            <a:ext cx="7688100" cy="5412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7" name="Google Shape;17;p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lt2"/>
        </a:solidFill>
      </p:bgPr>
    </p:bg>
    <p:spTree>
      <p:nvGrpSpPr>
        <p:cNvPr id="81" name="Shape 81"/>
        <p:cNvGrpSpPr/>
        <p:nvPr/>
      </p:nvGrpSpPr>
      <p:grpSpPr>
        <a:xfrm>
          <a:off x="0" y="0"/>
          <a:ext cx="0" cy="0"/>
          <a:chOff x="0" y="0"/>
          <a:chExt cx="0" cy="0"/>
        </a:xfrm>
      </p:grpSpPr>
      <p:grpSp>
        <p:nvGrpSpPr>
          <p:cNvPr id="82" name="Google Shape;82;p11"/>
          <p:cNvGrpSpPr/>
          <p:nvPr/>
        </p:nvGrpSpPr>
        <p:grpSpPr>
          <a:xfrm>
            <a:off x="830392" y="4169130"/>
            <a:ext cx="745763" cy="45826"/>
            <a:chOff x="4580561" y="2589004"/>
            <a:chExt cx="1064464" cy="25200"/>
          </a:xfrm>
        </p:grpSpPr>
        <p:sp>
          <p:nvSpPr>
            <p:cNvPr id="83" name="Google Shape;83;p11"/>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1"/>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5" name="Google Shape;85;p11"/>
          <p:cNvSpPr txBox="1"/>
          <p:nvPr>
            <p:ph hasCustomPrompt="1" type="title"/>
          </p:nvPr>
        </p:nvSpPr>
        <p:spPr>
          <a:xfrm>
            <a:off x="729450" y="733950"/>
            <a:ext cx="7688400" cy="12447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86" name="Google Shape;86;p11"/>
          <p:cNvSpPr txBox="1"/>
          <p:nvPr>
            <p:ph idx="1" type="body"/>
          </p:nvPr>
        </p:nvSpPr>
        <p:spPr>
          <a:xfrm>
            <a:off x="729450" y="2272888"/>
            <a:ext cx="7688400" cy="1580400"/>
          </a:xfrm>
          <a:prstGeom prst="rect">
            <a:avLst/>
          </a:prstGeom>
        </p:spPr>
        <p:txBody>
          <a:bodyPr anchorCtr="0" anchor="t" bIns="91425" lIns="91425" spcFirstLastPara="1" rIns="91425" wrap="square" tIns="91425">
            <a:normAutofit/>
          </a:bodyPr>
          <a:lstStyle>
            <a:lvl1pPr indent="-368300" lvl="0" marL="457200">
              <a:spcBef>
                <a:spcPts val="0"/>
              </a:spcBef>
              <a:spcAft>
                <a:spcPts val="0"/>
              </a:spcAft>
              <a:buClr>
                <a:schemeClr val="lt1"/>
              </a:buClr>
              <a:buSzPts val="2200"/>
              <a:buChar char="●"/>
              <a:defRPr>
                <a:solidFill>
                  <a:schemeClr val="lt1"/>
                </a:solidFill>
              </a:defRPr>
            </a:lvl1pPr>
            <a:lvl2pPr indent="-355600" lvl="1" marL="914400">
              <a:spcBef>
                <a:spcPts val="0"/>
              </a:spcBef>
              <a:spcAft>
                <a:spcPts val="0"/>
              </a:spcAft>
              <a:buClr>
                <a:schemeClr val="lt1"/>
              </a:buClr>
              <a:buSzPts val="2000"/>
              <a:buChar char="○"/>
              <a:defRPr>
                <a:solidFill>
                  <a:schemeClr val="lt1"/>
                </a:solidFill>
              </a:defRPr>
            </a:lvl2pPr>
            <a:lvl3pPr indent="-355600" lvl="2" marL="1371600">
              <a:spcBef>
                <a:spcPts val="0"/>
              </a:spcBef>
              <a:spcAft>
                <a:spcPts val="0"/>
              </a:spcAft>
              <a:buClr>
                <a:schemeClr val="lt1"/>
              </a:buClr>
              <a:buSzPts val="2000"/>
              <a:buChar char="■"/>
              <a:defRPr>
                <a:solidFill>
                  <a:schemeClr val="lt1"/>
                </a:solidFill>
              </a:defRPr>
            </a:lvl3pPr>
            <a:lvl4pPr indent="-355600" lvl="3" marL="1828800">
              <a:spcBef>
                <a:spcPts val="0"/>
              </a:spcBef>
              <a:spcAft>
                <a:spcPts val="0"/>
              </a:spcAft>
              <a:buClr>
                <a:schemeClr val="lt1"/>
              </a:buClr>
              <a:buSzPts val="2000"/>
              <a:buChar char="●"/>
              <a:defRPr>
                <a:solidFill>
                  <a:schemeClr val="lt1"/>
                </a:solidFill>
              </a:defRPr>
            </a:lvl4pPr>
            <a:lvl5pPr indent="-355600" lvl="4" marL="2286000">
              <a:spcBef>
                <a:spcPts val="0"/>
              </a:spcBef>
              <a:spcAft>
                <a:spcPts val="0"/>
              </a:spcAft>
              <a:buClr>
                <a:schemeClr val="lt1"/>
              </a:buClr>
              <a:buSzPts val="2000"/>
              <a:buChar char="○"/>
              <a:defRPr>
                <a:solidFill>
                  <a:schemeClr val="lt1"/>
                </a:solidFill>
              </a:defRPr>
            </a:lvl5pPr>
            <a:lvl6pPr indent="-355600" lvl="5" marL="2743200">
              <a:spcBef>
                <a:spcPts val="0"/>
              </a:spcBef>
              <a:spcAft>
                <a:spcPts val="0"/>
              </a:spcAft>
              <a:buClr>
                <a:schemeClr val="lt1"/>
              </a:buClr>
              <a:buSzPts val="2000"/>
              <a:buChar char="■"/>
              <a:defRPr>
                <a:solidFill>
                  <a:schemeClr val="lt1"/>
                </a:solidFill>
              </a:defRPr>
            </a:lvl6pPr>
            <a:lvl7pPr indent="-355600" lvl="6" marL="3200400">
              <a:spcBef>
                <a:spcPts val="0"/>
              </a:spcBef>
              <a:spcAft>
                <a:spcPts val="0"/>
              </a:spcAft>
              <a:buClr>
                <a:schemeClr val="lt1"/>
              </a:buClr>
              <a:buSzPts val="2000"/>
              <a:buChar char="●"/>
              <a:defRPr>
                <a:solidFill>
                  <a:schemeClr val="lt1"/>
                </a:solidFill>
              </a:defRPr>
            </a:lvl7pPr>
            <a:lvl8pPr indent="-355600" lvl="7" marL="3657600">
              <a:spcBef>
                <a:spcPts val="0"/>
              </a:spcBef>
              <a:spcAft>
                <a:spcPts val="0"/>
              </a:spcAft>
              <a:buClr>
                <a:schemeClr val="lt1"/>
              </a:buClr>
              <a:buSzPts val="2000"/>
              <a:buChar char="○"/>
              <a:defRPr>
                <a:solidFill>
                  <a:schemeClr val="lt1"/>
                </a:solidFill>
              </a:defRPr>
            </a:lvl8pPr>
            <a:lvl9pPr indent="-355600" lvl="8" marL="4114800">
              <a:spcBef>
                <a:spcPts val="0"/>
              </a:spcBef>
              <a:spcAft>
                <a:spcPts val="0"/>
              </a:spcAft>
              <a:buClr>
                <a:schemeClr val="lt1"/>
              </a:buClr>
              <a:buSzPts val="2000"/>
              <a:buChar char="■"/>
              <a:defRPr>
                <a:solidFill>
                  <a:schemeClr val="lt1"/>
                </a:solidFill>
              </a:defRPr>
            </a:lvl9pPr>
          </a:lstStyle>
          <a:p/>
        </p:txBody>
      </p:sp>
      <p:sp>
        <p:nvSpPr>
          <p:cNvPr id="87" name="Google Shape;87;p11"/>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8" name="Shape 88"/>
        <p:cNvGrpSpPr/>
        <p:nvPr/>
      </p:nvGrpSpPr>
      <p:grpSpPr>
        <a:xfrm>
          <a:off x="0" y="0"/>
          <a:ext cx="0" cy="0"/>
          <a:chOff x="0" y="0"/>
          <a:chExt cx="0" cy="0"/>
        </a:xfrm>
      </p:grpSpPr>
      <p:sp>
        <p:nvSpPr>
          <p:cNvPr id="89" name="Google Shape;89;p12"/>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grpSp>
        <p:nvGrpSpPr>
          <p:cNvPr id="90" name="Google Shape;90;p12"/>
          <p:cNvGrpSpPr/>
          <p:nvPr/>
        </p:nvGrpSpPr>
        <p:grpSpPr>
          <a:xfrm>
            <a:off x="110617" y="631406"/>
            <a:ext cx="745763" cy="45826"/>
            <a:chOff x="4580561" y="2589004"/>
            <a:chExt cx="1064464" cy="25200"/>
          </a:xfrm>
        </p:grpSpPr>
        <p:sp>
          <p:nvSpPr>
            <p:cNvPr id="91" name="Google Shape;91;p12"/>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12"/>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lt2"/>
        </a:solidFill>
      </p:bgPr>
    </p:bg>
    <p:spTree>
      <p:nvGrpSpPr>
        <p:cNvPr id="18" name="Shape 18"/>
        <p:cNvGrpSpPr/>
        <p:nvPr/>
      </p:nvGrpSpPr>
      <p:grpSpPr>
        <a:xfrm>
          <a:off x="0" y="0"/>
          <a:ext cx="0" cy="0"/>
          <a:chOff x="0" y="0"/>
          <a:chExt cx="0" cy="0"/>
        </a:xfrm>
      </p:grpSpPr>
      <p:grpSp>
        <p:nvGrpSpPr>
          <p:cNvPr id="19" name="Google Shape;19;p3"/>
          <p:cNvGrpSpPr/>
          <p:nvPr/>
        </p:nvGrpSpPr>
        <p:grpSpPr>
          <a:xfrm>
            <a:off x="937342" y="1191256"/>
            <a:ext cx="745763" cy="45826"/>
            <a:chOff x="4580561" y="2589004"/>
            <a:chExt cx="1064464" cy="25200"/>
          </a:xfrm>
        </p:grpSpPr>
        <p:sp>
          <p:nvSpPr>
            <p:cNvPr id="20" name="Google Shape;20;p3"/>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3"/>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2" name="Google Shape;22;p3"/>
          <p:cNvSpPr txBox="1"/>
          <p:nvPr>
            <p:ph type="title"/>
          </p:nvPr>
        </p:nvSpPr>
        <p:spPr>
          <a:xfrm>
            <a:off x="1010350" y="1360275"/>
            <a:ext cx="6671100" cy="2587200"/>
          </a:xfrm>
          <a:prstGeom prst="rect">
            <a:avLst/>
          </a:prstGeom>
        </p:spPr>
        <p:txBody>
          <a:bodyPr anchorCtr="0" anchor="t" bIns="91425" lIns="91425" spcFirstLastPara="1" rIns="91425" wrap="square" tIns="91425">
            <a:normAutofit/>
          </a:bodyPr>
          <a:lstStyle>
            <a:lvl1pPr lvl="0">
              <a:spcBef>
                <a:spcPts val="0"/>
              </a:spcBef>
              <a:spcAft>
                <a:spcPts val="0"/>
              </a:spcAft>
              <a:buClr>
                <a:schemeClr val="lt1"/>
              </a:buClr>
              <a:buSzPts val="3400"/>
              <a:buNone/>
              <a:defRPr sz="34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23" name="Google Shape;23;p3"/>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ja"/>
              <a:t>‹#›</a:t>
            </a:fld>
            <a:endParaRPr/>
          </a:p>
        </p:txBody>
      </p:sp>
      <p:sp>
        <p:nvSpPr>
          <p:cNvPr id="24" name="Google Shape;24;p3"/>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5" name="Shape 25"/>
        <p:cNvGrpSpPr/>
        <p:nvPr/>
      </p:nvGrpSpPr>
      <p:grpSpPr>
        <a:xfrm>
          <a:off x="0" y="0"/>
          <a:ext cx="0" cy="0"/>
          <a:chOff x="0" y="0"/>
          <a:chExt cx="0" cy="0"/>
        </a:xfrm>
      </p:grpSpPr>
      <p:sp>
        <p:nvSpPr>
          <p:cNvPr id="26" name="Google Shape;26;p4"/>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txBox="1"/>
          <p:nvPr>
            <p:ph type="title"/>
          </p:nvPr>
        </p:nvSpPr>
        <p:spPr>
          <a:xfrm>
            <a:off x="0" y="0"/>
            <a:ext cx="76887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28" name="Google Shape;28;p4"/>
          <p:cNvSpPr txBox="1"/>
          <p:nvPr>
            <p:ph idx="1" type="body"/>
          </p:nvPr>
        </p:nvSpPr>
        <p:spPr>
          <a:xfrm>
            <a:off x="249575" y="879225"/>
            <a:ext cx="8561400" cy="3870600"/>
          </a:xfrm>
          <a:prstGeom prst="rect">
            <a:avLst/>
          </a:prstGeom>
        </p:spPr>
        <p:txBody>
          <a:bodyPr anchorCtr="0" anchor="t" bIns="91425" lIns="91425" spcFirstLastPara="1" rIns="91425" wrap="square" tIns="91425">
            <a:normAutofit/>
          </a:bodyPr>
          <a:lstStyle>
            <a:lvl1pPr indent="-368300" lvl="0" marL="457200">
              <a:spcBef>
                <a:spcPts val="0"/>
              </a:spcBef>
              <a:spcAft>
                <a:spcPts val="0"/>
              </a:spcAft>
              <a:buSzPts val="2200"/>
              <a:buChar char="●"/>
              <a:defRPr/>
            </a:lvl1pPr>
            <a:lvl2pPr indent="-355600" lvl="1" marL="914400">
              <a:spcBef>
                <a:spcPts val="0"/>
              </a:spcBef>
              <a:spcAft>
                <a:spcPts val="0"/>
              </a:spcAft>
              <a:buSzPts val="2000"/>
              <a:buChar char="○"/>
              <a:defRPr/>
            </a:lvl2pPr>
            <a:lvl3pPr indent="-355600" lvl="2" marL="1371600">
              <a:spcBef>
                <a:spcPts val="0"/>
              </a:spcBef>
              <a:spcAft>
                <a:spcPts val="0"/>
              </a:spcAft>
              <a:buSzPts val="2000"/>
              <a:buChar char="■"/>
              <a:defRPr/>
            </a:lvl3pPr>
            <a:lvl4pPr indent="-355600" lvl="3" marL="1828800">
              <a:spcBef>
                <a:spcPts val="0"/>
              </a:spcBef>
              <a:spcAft>
                <a:spcPts val="0"/>
              </a:spcAft>
              <a:buSzPts val="2000"/>
              <a:buChar char="●"/>
              <a:defRPr/>
            </a:lvl4pPr>
            <a:lvl5pPr indent="-355600" lvl="4" marL="2286000">
              <a:spcBef>
                <a:spcPts val="0"/>
              </a:spcBef>
              <a:spcAft>
                <a:spcPts val="0"/>
              </a:spcAft>
              <a:buSzPts val="2000"/>
              <a:buChar char="○"/>
              <a:defRPr/>
            </a:lvl5pPr>
            <a:lvl6pPr indent="-355600" lvl="5" marL="2743200">
              <a:spcBef>
                <a:spcPts val="0"/>
              </a:spcBef>
              <a:spcAft>
                <a:spcPts val="0"/>
              </a:spcAft>
              <a:buSzPts val="2000"/>
              <a:buChar char="■"/>
              <a:defRPr/>
            </a:lvl6pPr>
            <a:lvl7pPr indent="-355600" lvl="6" marL="3200400">
              <a:spcBef>
                <a:spcPts val="0"/>
              </a:spcBef>
              <a:spcAft>
                <a:spcPts val="0"/>
              </a:spcAft>
              <a:buSzPts val="2000"/>
              <a:buChar char="●"/>
              <a:defRPr/>
            </a:lvl7pPr>
            <a:lvl8pPr indent="-355600" lvl="7" marL="3657600">
              <a:spcBef>
                <a:spcPts val="0"/>
              </a:spcBef>
              <a:spcAft>
                <a:spcPts val="0"/>
              </a:spcAft>
              <a:buSzPts val="2000"/>
              <a:buChar char="○"/>
              <a:defRPr/>
            </a:lvl8pPr>
            <a:lvl9pPr indent="-355600" lvl="8" marL="4114800">
              <a:spcBef>
                <a:spcPts val="0"/>
              </a:spcBef>
              <a:spcAft>
                <a:spcPts val="0"/>
              </a:spcAft>
              <a:buSzPts val="2000"/>
              <a:buChar char="■"/>
              <a:defRPr/>
            </a:lvl9pPr>
          </a:lstStyle>
          <a:p/>
        </p:txBody>
      </p:sp>
      <p:sp>
        <p:nvSpPr>
          <p:cNvPr id="29" name="Google Shape;29;p4"/>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grpSp>
        <p:nvGrpSpPr>
          <p:cNvPr id="30" name="Google Shape;30;p4"/>
          <p:cNvGrpSpPr/>
          <p:nvPr/>
        </p:nvGrpSpPr>
        <p:grpSpPr>
          <a:xfrm>
            <a:off x="110617" y="631406"/>
            <a:ext cx="745763" cy="45826"/>
            <a:chOff x="4580561" y="2589004"/>
            <a:chExt cx="1064464" cy="25200"/>
          </a:xfrm>
        </p:grpSpPr>
        <p:sp>
          <p:nvSpPr>
            <p:cNvPr id="31" name="Google Shape;31;p4"/>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3" name="Shape 33"/>
        <p:cNvGrpSpPr/>
        <p:nvPr/>
      </p:nvGrpSpPr>
      <p:grpSpPr>
        <a:xfrm>
          <a:off x="0" y="0"/>
          <a:ext cx="0" cy="0"/>
          <a:chOff x="0" y="0"/>
          <a:chExt cx="0" cy="0"/>
        </a:xfrm>
      </p:grpSpPr>
      <p:sp>
        <p:nvSpPr>
          <p:cNvPr id="34" name="Google Shape;34;p5"/>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5" name="Google Shape;35;p5"/>
          <p:cNvGrpSpPr/>
          <p:nvPr/>
        </p:nvGrpSpPr>
        <p:grpSpPr>
          <a:xfrm>
            <a:off x="110617" y="631406"/>
            <a:ext cx="745763" cy="45826"/>
            <a:chOff x="4580561" y="2589004"/>
            <a:chExt cx="1064464" cy="25200"/>
          </a:xfrm>
        </p:grpSpPr>
        <p:sp>
          <p:nvSpPr>
            <p:cNvPr id="36" name="Google Shape;36;p5"/>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5"/>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8" name="Google Shape;38;p5"/>
          <p:cNvSpPr txBox="1"/>
          <p:nvPr>
            <p:ph type="title"/>
          </p:nvPr>
        </p:nvSpPr>
        <p:spPr>
          <a:xfrm>
            <a:off x="0" y="-2370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39" name="Google Shape;39;p5"/>
          <p:cNvSpPr txBox="1"/>
          <p:nvPr>
            <p:ph idx="1" type="body"/>
          </p:nvPr>
        </p:nvSpPr>
        <p:spPr>
          <a:xfrm>
            <a:off x="276125" y="905875"/>
            <a:ext cx="3774300" cy="2261100"/>
          </a:xfrm>
          <a:prstGeom prst="rect">
            <a:avLst/>
          </a:prstGeom>
        </p:spPr>
        <p:txBody>
          <a:bodyPr anchorCtr="0" anchor="t" bIns="91425" lIns="91425" spcFirstLastPara="1" rIns="91425" wrap="square" tIns="91425">
            <a:normAutofit/>
          </a:bodyPr>
          <a:lstStyle>
            <a:lvl1pPr indent="-368300" lvl="0" marL="457200">
              <a:spcBef>
                <a:spcPts val="0"/>
              </a:spcBef>
              <a:spcAft>
                <a:spcPts val="0"/>
              </a:spcAft>
              <a:buSzPts val="2200"/>
              <a:buChar char="●"/>
              <a:defRPr/>
            </a:lvl1pPr>
            <a:lvl2pPr indent="-355600" lvl="1" marL="914400">
              <a:spcBef>
                <a:spcPts val="0"/>
              </a:spcBef>
              <a:spcAft>
                <a:spcPts val="0"/>
              </a:spcAft>
              <a:buSzPts val="2000"/>
              <a:buChar char="○"/>
              <a:defRPr/>
            </a:lvl2pPr>
            <a:lvl3pPr indent="-355600" lvl="2" marL="1371600">
              <a:spcBef>
                <a:spcPts val="0"/>
              </a:spcBef>
              <a:spcAft>
                <a:spcPts val="0"/>
              </a:spcAft>
              <a:buSzPts val="2000"/>
              <a:buChar char="■"/>
              <a:defRPr/>
            </a:lvl3pPr>
            <a:lvl4pPr indent="-355600" lvl="3" marL="1828800">
              <a:spcBef>
                <a:spcPts val="0"/>
              </a:spcBef>
              <a:spcAft>
                <a:spcPts val="0"/>
              </a:spcAft>
              <a:buSzPts val="2000"/>
              <a:buChar char="●"/>
              <a:defRPr/>
            </a:lvl4pPr>
            <a:lvl5pPr indent="-355600" lvl="4" marL="2286000">
              <a:spcBef>
                <a:spcPts val="0"/>
              </a:spcBef>
              <a:spcAft>
                <a:spcPts val="0"/>
              </a:spcAft>
              <a:buSzPts val="2000"/>
              <a:buChar char="○"/>
              <a:defRPr/>
            </a:lvl5pPr>
            <a:lvl6pPr indent="-355600" lvl="5" marL="2743200">
              <a:spcBef>
                <a:spcPts val="0"/>
              </a:spcBef>
              <a:spcAft>
                <a:spcPts val="0"/>
              </a:spcAft>
              <a:buSzPts val="2000"/>
              <a:buChar char="■"/>
              <a:defRPr/>
            </a:lvl6pPr>
            <a:lvl7pPr indent="-355600" lvl="6" marL="3200400">
              <a:spcBef>
                <a:spcPts val="0"/>
              </a:spcBef>
              <a:spcAft>
                <a:spcPts val="0"/>
              </a:spcAft>
              <a:buSzPts val="2000"/>
              <a:buChar char="●"/>
              <a:defRPr/>
            </a:lvl7pPr>
            <a:lvl8pPr indent="-355600" lvl="7" marL="3657600">
              <a:spcBef>
                <a:spcPts val="0"/>
              </a:spcBef>
              <a:spcAft>
                <a:spcPts val="0"/>
              </a:spcAft>
              <a:buSzPts val="2000"/>
              <a:buChar char="○"/>
              <a:defRPr/>
            </a:lvl8pPr>
            <a:lvl9pPr indent="-355600" lvl="8" marL="4114800">
              <a:spcBef>
                <a:spcPts val="0"/>
              </a:spcBef>
              <a:spcAft>
                <a:spcPts val="0"/>
              </a:spcAft>
              <a:buSzPts val="2000"/>
              <a:buChar char="■"/>
              <a:defRPr/>
            </a:lvl9pPr>
          </a:lstStyle>
          <a:p/>
        </p:txBody>
      </p:sp>
      <p:sp>
        <p:nvSpPr>
          <p:cNvPr id="40" name="Google Shape;40;p5"/>
          <p:cNvSpPr txBox="1"/>
          <p:nvPr>
            <p:ph idx="2" type="body"/>
          </p:nvPr>
        </p:nvSpPr>
        <p:spPr>
          <a:xfrm>
            <a:off x="4483654" y="772600"/>
            <a:ext cx="3774300" cy="2261100"/>
          </a:xfrm>
          <a:prstGeom prst="rect">
            <a:avLst/>
          </a:prstGeom>
        </p:spPr>
        <p:txBody>
          <a:bodyPr anchorCtr="0" anchor="t" bIns="91425" lIns="91425" spcFirstLastPara="1" rIns="91425" wrap="square" tIns="91425">
            <a:normAutofit/>
          </a:bodyPr>
          <a:lstStyle>
            <a:lvl1pPr indent="-368300" lvl="0" marL="457200">
              <a:spcBef>
                <a:spcPts val="0"/>
              </a:spcBef>
              <a:spcAft>
                <a:spcPts val="0"/>
              </a:spcAft>
              <a:buSzPts val="2200"/>
              <a:buChar char="●"/>
              <a:defRPr/>
            </a:lvl1pPr>
            <a:lvl2pPr indent="-355600" lvl="1" marL="914400">
              <a:spcBef>
                <a:spcPts val="0"/>
              </a:spcBef>
              <a:spcAft>
                <a:spcPts val="0"/>
              </a:spcAft>
              <a:buSzPts val="2000"/>
              <a:buChar char="○"/>
              <a:defRPr/>
            </a:lvl2pPr>
            <a:lvl3pPr indent="-355600" lvl="2" marL="1371600">
              <a:spcBef>
                <a:spcPts val="0"/>
              </a:spcBef>
              <a:spcAft>
                <a:spcPts val="0"/>
              </a:spcAft>
              <a:buSzPts val="2000"/>
              <a:buChar char="■"/>
              <a:defRPr/>
            </a:lvl3pPr>
            <a:lvl4pPr indent="-355600" lvl="3" marL="1828800">
              <a:spcBef>
                <a:spcPts val="0"/>
              </a:spcBef>
              <a:spcAft>
                <a:spcPts val="0"/>
              </a:spcAft>
              <a:buSzPts val="2000"/>
              <a:buChar char="●"/>
              <a:defRPr/>
            </a:lvl4pPr>
            <a:lvl5pPr indent="-355600" lvl="4" marL="2286000">
              <a:spcBef>
                <a:spcPts val="0"/>
              </a:spcBef>
              <a:spcAft>
                <a:spcPts val="0"/>
              </a:spcAft>
              <a:buSzPts val="2000"/>
              <a:buChar char="○"/>
              <a:defRPr/>
            </a:lvl5pPr>
            <a:lvl6pPr indent="-355600" lvl="5" marL="2743200">
              <a:spcBef>
                <a:spcPts val="0"/>
              </a:spcBef>
              <a:spcAft>
                <a:spcPts val="0"/>
              </a:spcAft>
              <a:buSzPts val="2000"/>
              <a:buChar char="■"/>
              <a:defRPr/>
            </a:lvl6pPr>
            <a:lvl7pPr indent="-355600" lvl="6" marL="3200400">
              <a:spcBef>
                <a:spcPts val="0"/>
              </a:spcBef>
              <a:spcAft>
                <a:spcPts val="0"/>
              </a:spcAft>
              <a:buSzPts val="2000"/>
              <a:buChar char="●"/>
              <a:defRPr/>
            </a:lvl7pPr>
            <a:lvl8pPr indent="-355600" lvl="7" marL="3657600">
              <a:spcBef>
                <a:spcPts val="0"/>
              </a:spcBef>
              <a:spcAft>
                <a:spcPts val="0"/>
              </a:spcAft>
              <a:buSzPts val="2000"/>
              <a:buChar char="○"/>
              <a:defRPr/>
            </a:lvl8pPr>
            <a:lvl9pPr indent="-355600" lvl="8" marL="4114800">
              <a:spcBef>
                <a:spcPts val="0"/>
              </a:spcBef>
              <a:spcAft>
                <a:spcPts val="0"/>
              </a:spcAft>
              <a:buSzPts val="2000"/>
              <a:buChar char="■"/>
              <a:defRPr/>
            </a:lvl9pPr>
          </a:lstStyle>
          <a:p/>
        </p:txBody>
      </p:sp>
      <p:sp>
        <p:nvSpPr>
          <p:cNvPr id="41" name="Google Shape;41;p5"/>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2" name="Shape 42"/>
        <p:cNvGrpSpPr/>
        <p:nvPr/>
      </p:nvGrpSpPr>
      <p:grpSpPr>
        <a:xfrm>
          <a:off x="0" y="0"/>
          <a:ext cx="0" cy="0"/>
          <a:chOff x="0" y="0"/>
          <a:chExt cx="0" cy="0"/>
        </a:xfrm>
      </p:grpSpPr>
      <p:sp>
        <p:nvSpPr>
          <p:cNvPr id="43" name="Google Shape;43;p6"/>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6"/>
          <p:cNvSpPr txBox="1"/>
          <p:nvPr>
            <p:ph type="title"/>
          </p:nvPr>
        </p:nvSpPr>
        <p:spPr>
          <a:xfrm>
            <a:off x="0" y="0"/>
            <a:ext cx="7688400" cy="535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45" name="Google Shape;45;p6"/>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grpSp>
        <p:nvGrpSpPr>
          <p:cNvPr id="46" name="Google Shape;46;p6"/>
          <p:cNvGrpSpPr/>
          <p:nvPr/>
        </p:nvGrpSpPr>
        <p:grpSpPr>
          <a:xfrm>
            <a:off x="110617" y="631406"/>
            <a:ext cx="745763" cy="45826"/>
            <a:chOff x="4580561" y="2589004"/>
            <a:chExt cx="1064464" cy="25200"/>
          </a:xfrm>
        </p:grpSpPr>
        <p:sp>
          <p:nvSpPr>
            <p:cNvPr id="47" name="Google Shape;47;p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p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9" name="Shape 49"/>
        <p:cNvGrpSpPr/>
        <p:nvPr/>
      </p:nvGrpSpPr>
      <p:grpSpPr>
        <a:xfrm>
          <a:off x="0" y="0"/>
          <a:ext cx="0" cy="0"/>
          <a:chOff x="0" y="0"/>
          <a:chExt cx="0" cy="0"/>
        </a:xfrm>
      </p:grpSpPr>
      <p:sp>
        <p:nvSpPr>
          <p:cNvPr id="50" name="Google Shape;50;p7"/>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7"/>
          <p:cNvSpPr txBox="1"/>
          <p:nvPr>
            <p:ph type="title"/>
          </p:nvPr>
        </p:nvSpPr>
        <p:spPr>
          <a:xfrm>
            <a:off x="0" y="0"/>
            <a:ext cx="9144000" cy="4878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52" name="Google Shape;52;p7"/>
          <p:cNvSpPr txBox="1"/>
          <p:nvPr>
            <p:ph idx="1" type="body"/>
          </p:nvPr>
        </p:nvSpPr>
        <p:spPr>
          <a:xfrm>
            <a:off x="150600" y="794175"/>
            <a:ext cx="4901400" cy="4349400"/>
          </a:xfrm>
          <a:prstGeom prst="rect">
            <a:avLst/>
          </a:prstGeom>
        </p:spPr>
        <p:txBody>
          <a:bodyPr anchorCtr="0" anchor="t" bIns="91425" lIns="91425" spcFirstLastPara="1" rIns="91425" wrap="square" tIns="91425">
            <a:normAutofit/>
          </a:bodyPr>
          <a:lstStyle>
            <a:lvl1pPr indent="-368300" lvl="0" marL="457200">
              <a:spcBef>
                <a:spcPts val="0"/>
              </a:spcBef>
              <a:spcAft>
                <a:spcPts val="0"/>
              </a:spcAft>
              <a:buSzPts val="2200"/>
              <a:buChar char="●"/>
              <a:defRPr/>
            </a:lvl1pPr>
            <a:lvl2pPr indent="-355600" lvl="1" marL="914400">
              <a:spcBef>
                <a:spcPts val="0"/>
              </a:spcBef>
              <a:spcAft>
                <a:spcPts val="0"/>
              </a:spcAft>
              <a:buSzPts val="2000"/>
              <a:buChar char="○"/>
              <a:defRPr/>
            </a:lvl2pPr>
            <a:lvl3pPr indent="-355600" lvl="2" marL="1371600">
              <a:spcBef>
                <a:spcPts val="0"/>
              </a:spcBef>
              <a:spcAft>
                <a:spcPts val="0"/>
              </a:spcAft>
              <a:buSzPts val="2000"/>
              <a:buChar char="■"/>
              <a:defRPr/>
            </a:lvl3pPr>
            <a:lvl4pPr indent="-355600" lvl="3" marL="1828800">
              <a:spcBef>
                <a:spcPts val="0"/>
              </a:spcBef>
              <a:spcAft>
                <a:spcPts val="0"/>
              </a:spcAft>
              <a:buSzPts val="2000"/>
              <a:buChar char="●"/>
              <a:defRPr/>
            </a:lvl4pPr>
            <a:lvl5pPr indent="-355600" lvl="4" marL="2286000">
              <a:spcBef>
                <a:spcPts val="0"/>
              </a:spcBef>
              <a:spcAft>
                <a:spcPts val="0"/>
              </a:spcAft>
              <a:buSzPts val="2000"/>
              <a:buChar char="○"/>
              <a:defRPr/>
            </a:lvl5pPr>
            <a:lvl6pPr indent="-355600" lvl="5" marL="2743200">
              <a:spcBef>
                <a:spcPts val="0"/>
              </a:spcBef>
              <a:spcAft>
                <a:spcPts val="0"/>
              </a:spcAft>
              <a:buSzPts val="2000"/>
              <a:buChar char="■"/>
              <a:defRPr/>
            </a:lvl6pPr>
            <a:lvl7pPr indent="-355600" lvl="6" marL="3200400">
              <a:spcBef>
                <a:spcPts val="0"/>
              </a:spcBef>
              <a:spcAft>
                <a:spcPts val="0"/>
              </a:spcAft>
              <a:buSzPts val="2000"/>
              <a:buChar char="●"/>
              <a:defRPr/>
            </a:lvl7pPr>
            <a:lvl8pPr indent="-355600" lvl="7" marL="3657600">
              <a:spcBef>
                <a:spcPts val="0"/>
              </a:spcBef>
              <a:spcAft>
                <a:spcPts val="0"/>
              </a:spcAft>
              <a:buSzPts val="2000"/>
              <a:buChar char="○"/>
              <a:defRPr/>
            </a:lvl8pPr>
            <a:lvl9pPr indent="-355600" lvl="8" marL="4114800">
              <a:spcBef>
                <a:spcPts val="0"/>
              </a:spcBef>
              <a:spcAft>
                <a:spcPts val="0"/>
              </a:spcAft>
              <a:buSzPts val="2000"/>
              <a:buChar char="■"/>
              <a:defRPr/>
            </a:lvl9pPr>
          </a:lstStyle>
          <a:p/>
        </p:txBody>
      </p:sp>
      <p:sp>
        <p:nvSpPr>
          <p:cNvPr id="53" name="Google Shape;53;p7"/>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grpSp>
        <p:nvGrpSpPr>
          <p:cNvPr id="54" name="Google Shape;54;p7"/>
          <p:cNvGrpSpPr/>
          <p:nvPr/>
        </p:nvGrpSpPr>
        <p:grpSpPr>
          <a:xfrm>
            <a:off x="110617" y="631406"/>
            <a:ext cx="745763" cy="45826"/>
            <a:chOff x="4580561" y="2589004"/>
            <a:chExt cx="1064464" cy="25200"/>
          </a:xfrm>
        </p:grpSpPr>
        <p:sp>
          <p:nvSpPr>
            <p:cNvPr id="55" name="Google Shape;55;p7"/>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57" name="Shape 57"/>
        <p:cNvGrpSpPr/>
        <p:nvPr/>
      </p:nvGrpSpPr>
      <p:grpSpPr>
        <a:xfrm>
          <a:off x="0" y="0"/>
          <a:ext cx="0" cy="0"/>
          <a:chOff x="0" y="0"/>
          <a:chExt cx="0" cy="0"/>
        </a:xfrm>
      </p:grpSpPr>
      <p:grpSp>
        <p:nvGrpSpPr>
          <p:cNvPr id="58" name="Google Shape;58;p8"/>
          <p:cNvGrpSpPr/>
          <p:nvPr/>
        </p:nvGrpSpPr>
        <p:grpSpPr>
          <a:xfrm>
            <a:off x="729442" y="3129430"/>
            <a:ext cx="745763" cy="45826"/>
            <a:chOff x="4580561" y="2589004"/>
            <a:chExt cx="1064464" cy="25200"/>
          </a:xfrm>
        </p:grpSpPr>
        <p:sp>
          <p:nvSpPr>
            <p:cNvPr id="59" name="Google Shape;59;p8"/>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8"/>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1" name="Google Shape;61;p8"/>
          <p:cNvSpPr txBox="1"/>
          <p:nvPr>
            <p:ph type="title"/>
          </p:nvPr>
        </p:nvSpPr>
        <p:spPr>
          <a:xfrm>
            <a:off x="574300" y="1019425"/>
            <a:ext cx="7021200" cy="29850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62" name="Google Shape;62;p8"/>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ja"/>
              <a:t>‹#›</a:t>
            </a:fld>
            <a:endParaRPr/>
          </a:p>
        </p:txBody>
      </p:sp>
      <p:grpSp>
        <p:nvGrpSpPr>
          <p:cNvPr id="63" name="Google Shape;63;p8"/>
          <p:cNvGrpSpPr/>
          <p:nvPr/>
        </p:nvGrpSpPr>
        <p:grpSpPr>
          <a:xfrm>
            <a:off x="110617" y="631406"/>
            <a:ext cx="745763" cy="45826"/>
            <a:chOff x="4580561" y="2589004"/>
            <a:chExt cx="1064464" cy="25200"/>
          </a:xfrm>
        </p:grpSpPr>
        <p:sp>
          <p:nvSpPr>
            <p:cNvPr id="64" name="Google Shape;64;p8"/>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8"/>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66" name="Shape 66"/>
        <p:cNvGrpSpPr/>
        <p:nvPr/>
      </p:nvGrpSpPr>
      <p:grpSpPr>
        <a:xfrm>
          <a:off x="0" y="0"/>
          <a:ext cx="0" cy="0"/>
          <a:chOff x="0" y="0"/>
          <a:chExt cx="0" cy="0"/>
        </a:xfrm>
      </p:grpSpPr>
      <p:sp>
        <p:nvSpPr>
          <p:cNvPr id="67" name="Google Shape;67;p9"/>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8" name="Google Shape;68;p9"/>
          <p:cNvGrpSpPr/>
          <p:nvPr/>
        </p:nvGrpSpPr>
        <p:grpSpPr>
          <a:xfrm>
            <a:off x="830392" y="1191256"/>
            <a:ext cx="745763" cy="45826"/>
            <a:chOff x="4580561" y="2589004"/>
            <a:chExt cx="1064464" cy="25200"/>
          </a:xfrm>
        </p:grpSpPr>
        <p:sp>
          <p:nvSpPr>
            <p:cNvPr id="69" name="Google Shape;69;p9"/>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0" name="Google Shape;70;p9"/>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1" name="Google Shape;71;p9"/>
          <p:cNvSpPr txBox="1"/>
          <p:nvPr>
            <p:ph type="title"/>
          </p:nvPr>
        </p:nvSpPr>
        <p:spPr>
          <a:xfrm>
            <a:off x="730000" y="1318650"/>
            <a:ext cx="3300900" cy="1687200"/>
          </a:xfrm>
          <a:prstGeom prst="rect">
            <a:avLst/>
          </a:prstGeom>
        </p:spPr>
        <p:txBody>
          <a:bodyPr anchorCtr="0" anchor="t" bIns="91425" lIns="91425" spcFirstLastPara="1" rIns="91425" wrap="square" tIns="91425">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p:txBody>
      </p:sp>
      <p:sp>
        <p:nvSpPr>
          <p:cNvPr id="72" name="Google Shape;72;p9"/>
          <p:cNvSpPr txBox="1"/>
          <p:nvPr>
            <p:ph idx="1" type="subTitle"/>
          </p:nvPr>
        </p:nvSpPr>
        <p:spPr>
          <a:xfrm>
            <a:off x="724950" y="3161525"/>
            <a:ext cx="3300900" cy="7590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73" name="Google Shape;73;p9"/>
          <p:cNvSpPr txBox="1"/>
          <p:nvPr>
            <p:ph idx="2" type="body"/>
          </p:nvPr>
        </p:nvSpPr>
        <p:spPr>
          <a:xfrm>
            <a:off x="4747675" y="832775"/>
            <a:ext cx="4089900" cy="4012500"/>
          </a:xfrm>
          <a:prstGeom prst="rect">
            <a:avLst/>
          </a:prstGeom>
        </p:spPr>
        <p:txBody>
          <a:bodyPr anchorCtr="0" anchor="t" bIns="91425" lIns="91425" spcFirstLastPara="1" rIns="91425" wrap="square" tIns="91425">
            <a:normAutofit/>
          </a:bodyPr>
          <a:lstStyle>
            <a:lvl1pPr indent="-368300" lvl="0" marL="457200">
              <a:spcBef>
                <a:spcPts val="0"/>
              </a:spcBef>
              <a:spcAft>
                <a:spcPts val="0"/>
              </a:spcAft>
              <a:buSzPts val="2200"/>
              <a:buChar char="●"/>
              <a:defRPr/>
            </a:lvl1pPr>
            <a:lvl2pPr indent="-355600" lvl="1" marL="914400">
              <a:spcBef>
                <a:spcPts val="0"/>
              </a:spcBef>
              <a:spcAft>
                <a:spcPts val="0"/>
              </a:spcAft>
              <a:buSzPts val="2000"/>
              <a:buChar char="○"/>
              <a:defRPr/>
            </a:lvl2pPr>
            <a:lvl3pPr indent="-355600" lvl="2" marL="1371600">
              <a:spcBef>
                <a:spcPts val="0"/>
              </a:spcBef>
              <a:spcAft>
                <a:spcPts val="0"/>
              </a:spcAft>
              <a:buSzPts val="2000"/>
              <a:buChar char="■"/>
              <a:defRPr/>
            </a:lvl3pPr>
            <a:lvl4pPr indent="-355600" lvl="3" marL="1828800">
              <a:spcBef>
                <a:spcPts val="0"/>
              </a:spcBef>
              <a:spcAft>
                <a:spcPts val="0"/>
              </a:spcAft>
              <a:buSzPts val="2000"/>
              <a:buChar char="●"/>
              <a:defRPr/>
            </a:lvl4pPr>
            <a:lvl5pPr indent="-355600" lvl="4" marL="2286000">
              <a:spcBef>
                <a:spcPts val="0"/>
              </a:spcBef>
              <a:spcAft>
                <a:spcPts val="0"/>
              </a:spcAft>
              <a:buSzPts val="2000"/>
              <a:buChar char="○"/>
              <a:defRPr/>
            </a:lvl5pPr>
            <a:lvl6pPr indent="-355600" lvl="5" marL="2743200">
              <a:spcBef>
                <a:spcPts val="0"/>
              </a:spcBef>
              <a:spcAft>
                <a:spcPts val="0"/>
              </a:spcAft>
              <a:buSzPts val="2000"/>
              <a:buChar char="■"/>
              <a:defRPr/>
            </a:lvl6pPr>
            <a:lvl7pPr indent="-355600" lvl="6" marL="3200400">
              <a:spcBef>
                <a:spcPts val="0"/>
              </a:spcBef>
              <a:spcAft>
                <a:spcPts val="0"/>
              </a:spcAft>
              <a:buSzPts val="2000"/>
              <a:buChar char="●"/>
              <a:defRPr/>
            </a:lvl7pPr>
            <a:lvl8pPr indent="-355600" lvl="7" marL="3657600">
              <a:spcBef>
                <a:spcPts val="0"/>
              </a:spcBef>
              <a:spcAft>
                <a:spcPts val="0"/>
              </a:spcAft>
              <a:buSzPts val="2000"/>
              <a:buChar char="○"/>
              <a:defRPr/>
            </a:lvl8pPr>
            <a:lvl9pPr indent="-355600" lvl="8" marL="4114800">
              <a:spcBef>
                <a:spcPts val="0"/>
              </a:spcBef>
              <a:spcAft>
                <a:spcPts val="0"/>
              </a:spcAft>
              <a:buSzPts val="2000"/>
              <a:buChar char="■"/>
              <a:defRPr/>
            </a:lvl9pPr>
          </a:lstStyle>
          <a:p/>
        </p:txBody>
      </p:sp>
      <p:sp>
        <p:nvSpPr>
          <p:cNvPr id="74" name="Google Shape;74;p9"/>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5" name="Shape 75"/>
        <p:cNvGrpSpPr/>
        <p:nvPr/>
      </p:nvGrpSpPr>
      <p:grpSpPr>
        <a:xfrm>
          <a:off x="0" y="0"/>
          <a:ext cx="0" cy="0"/>
          <a:chOff x="0" y="0"/>
          <a:chExt cx="0" cy="0"/>
        </a:xfrm>
      </p:grpSpPr>
      <p:sp>
        <p:nvSpPr>
          <p:cNvPr id="76" name="Google Shape;76;p10"/>
          <p:cNvSpPr txBox="1"/>
          <p:nvPr>
            <p:ph idx="1" type="body"/>
          </p:nvPr>
        </p:nvSpPr>
        <p:spPr>
          <a:xfrm>
            <a:off x="724950" y="4372551"/>
            <a:ext cx="7697400" cy="4605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2200"/>
              <a:buNone/>
              <a:defRPr/>
            </a:lvl1pPr>
          </a:lstStyle>
          <a:p/>
        </p:txBody>
      </p:sp>
      <p:sp>
        <p:nvSpPr>
          <p:cNvPr id="77" name="Google Shape;77;p10"/>
          <p:cNvSpPr txBox="1"/>
          <p:nvPr>
            <p:ph idx="12" type="sldNum"/>
          </p:nvPr>
        </p:nvSpPr>
        <p:spPr>
          <a:xfrm>
            <a:off x="8536302" y="4749851"/>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grpSp>
        <p:nvGrpSpPr>
          <p:cNvPr id="78" name="Google Shape;78;p10"/>
          <p:cNvGrpSpPr/>
          <p:nvPr/>
        </p:nvGrpSpPr>
        <p:grpSpPr>
          <a:xfrm>
            <a:off x="110617" y="631406"/>
            <a:ext cx="745763" cy="45826"/>
            <a:chOff x="4580561" y="2589004"/>
            <a:chExt cx="1064464" cy="25200"/>
          </a:xfrm>
        </p:grpSpPr>
        <p:sp>
          <p:nvSpPr>
            <p:cNvPr id="79" name="Google Shape;79;p10"/>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0"/>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treamline">
    <p:bg>
      <p:bgPr>
        <a:solidFill>
          <a:schemeClr val="lt1"/>
        </a:solidFill>
      </p:bgPr>
    </p:bg>
    <p:spTree>
      <p:nvGrpSpPr>
        <p:cNvPr id="5" name="Shape 5"/>
        <p:cNvGrpSpPr/>
        <p:nvPr/>
      </p:nvGrpSpPr>
      <p:grpSpPr>
        <a:xfrm>
          <a:off x="0" y="0"/>
          <a:ext cx="0" cy="0"/>
          <a:chOff x="0" y="0"/>
          <a:chExt cx="0" cy="0"/>
        </a:xfrm>
      </p:grpSpPr>
      <p:sp>
        <p:nvSpPr>
          <p:cNvPr id="6" name="Google Shape;6;p1"/>
          <p:cNvSpPr/>
          <p:nvPr/>
        </p:nvSpPr>
        <p:spPr>
          <a:xfrm>
            <a:off x="-13150" y="-20000"/>
            <a:ext cx="9193800" cy="626400"/>
          </a:xfrm>
          <a:prstGeom prst="rect">
            <a:avLst/>
          </a:prstGeom>
          <a:solidFill>
            <a:schemeClr val="lt2"/>
          </a:solidFill>
          <a:ln>
            <a:noFill/>
          </a:ln>
        </p:spPr>
        <p:txBody>
          <a:bodyPr anchorCtr="0" anchor="ctr" bIns="91425" lIns="91425" spcFirstLastPara="1" rIns="91425" wrap="square" tIns="91425">
            <a:noAutofit/>
          </a:bodyPr>
          <a:lstStyle/>
          <a:p>
            <a:pPr indent="0" lvl="0" marL="0" rtl="0" algn="ctr">
              <a:spcBef>
                <a:spcPts val="0"/>
              </a:spcBef>
              <a:spcAft>
                <a:spcPts val="0"/>
              </a:spcAft>
              <a:buNone/>
            </a:pPr>
            <a:r>
              <a:t/>
            </a:r>
            <a:endParaRPr>
              <a:latin typeface="Lato"/>
              <a:ea typeface="Lato"/>
              <a:cs typeface="Lato"/>
              <a:sym typeface="Lato"/>
            </a:endParaRPr>
          </a:p>
        </p:txBody>
      </p:sp>
      <p:sp>
        <p:nvSpPr>
          <p:cNvPr id="7" name="Google Shape;7;p1"/>
          <p:cNvSpPr txBox="1"/>
          <p:nvPr>
            <p:ph type="title"/>
          </p:nvPr>
        </p:nvSpPr>
        <p:spPr>
          <a:xfrm>
            <a:off x="98450" y="8350"/>
            <a:ext cx="8592600" cy="5133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2"/>
              </a:buClr>
              <a:buSzPts val="2300"/>
              <a:buFont typeface="Meiryo"/>
              <a:buNone/>
              <a:defRPr b="1" sz="2300">
                <a:solidFill>
                  <a:schemeClr val="dk2"/>
                </a:solidFill>
                <a:latin typeface="Meiryo"/>
                <a:ea typeface="Meiryo"/>
                <a:cs typeface="Meiryo"/>
                <a:sym typeface="Meiryo"/>
              </a:defRPr>
            </a:lvl1pPr>
            <a:lvl2pPr lvl="1">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b="1" sz="2800">
                <a:solidFill>
                  <a:schemeClr val="dk2"/>
                </a:solidFill>
                <a:latin typeface="Raleway"/>
                <a:ea typeface="Raleway"/>
                <a:cs typeface="Raleway"/>
                <a:sym typeface="Raleway"/>
              </a:defRPr>
            </a:lvl9pPr>
          </a:lstStyle>
          <a:p/>
        </p:txBody>
      </p:sp>
      <p:sp>
        <p:nvSpPr>
          <p:cNvPr id="8" name="Google Shape;8;p1"/>
          <p:cNvSpPr txBox="1"/>
          <p:nvPr>
            <p:ph idx="1" type="body"/>
          </p:nvPr>
        </p:nvSpPr>
        <p:spPr>
          <a:xfrm>
            <a:off x="311700" y="739250"/>
            <a:ext cx="8520600" cy="3416400"/>
          </a:xfrm>
          <a:prstGeom prst="rect">
            <a:avLst/>
          </a:prstGeom>
          <a:noFill/>
          <a:ln>
            <a:noFill/>
          </a:ln>
        </p:spPr>
        <p:txBody>
          <a:bodyPr anchorCtr="0" anchor="t" bIns="91425" lIns="91425" spcFirstLastPara="1" rIns="91425" wrap="square" tIns="91425">
            <a:normAutofit/>
          </a:bodyPr>
          <a:lstStyle>
            <a:lvl1pPr indent="-368300" lvl="0" marL="457200">
              <a:lnSpc>
                <a:spcPct val="115000"/>
              </a:lnSpc>
              <a:spcBef>
                <a:spcPts val="0"/>
              </a:spcBef>
              <a:spcAft>
                <a:spcPts val="0"/>
              </a:spcAft>
              <a:buClr>
                <a:schemeClr val="accent1"/>
              </a:buClr>
              <a:buSzPts val="2200"/>
              <a:buFont typeface="Meiryo"/>
              <a:buChar char="●"/>
              <a:defRPr sz="2200">
                <a:solidFill>
                  <a:schemeClr val="accent1"/>
                </a:solidFill>
                <a:latin typeface="Meiryo"/>
                <a:ea typeface="Meiryo"/>
                <a:cs typeface="Meiryo"/>
                <a:sym typeface="Meiryo"/>
              </a:defRPr>
            </a:lvl1pPr>
            <a:lvl2pPr indent="-355600" lvl="1" marL="914400">
              <a:lnSpc>
                <a:spcPct val="115000"/>
              </a:lnSpc>
              <a:spcBef>
                <a:spcPts val="0"/>
              </a:spcBef>
              <a:spcAft>
                <a:spcPts val="0"/>
              </a:spcAft>
              <a:buClr>
                <a:schemeClr val="accent1"/>
              </a:buClr>
              <a:buSzPts val="2000"/>
              <a:buFont typeface="Meiryo"/>
              <a:buChar char="○"/>
              <a:defRPr sz="2000">
                <a:solidFill>
                  <a:schemeClr val="accent1"/>
                </a:solidFill>
                <a:latin typeface="Meiryo"/>
                <a:ea typeface="Meiryo"/>
                <a:cs typeface="Meiryo"/>
                <a:sym typeface="Meiryo"/>
              </a:defRPr>
            </a:lvl2pPr>
            <a:lvl3pPr indent="-355600" lvl="2" marL="1371600">
              <a:lnSpc>
                <a:spcPct val="115000"/>
              </a:lnSpc>
              <a:spcBef>
                <a:spcPts val="0"/>
              </a:spcBef>
              <a:spcAft>
                <a:spcPts val="0"/>
              </a:spcAft>
              <a:buClr>
                <a:schemeClr val="accent1"/>
              </a:buClr>
              <a:buSzPts val="2000"/>
              <a:buFont typeface="Meiryo"/>
              <a:buChar char="■"/>
              <a:defRPr sz="2000">
                <a:solidFill>
                  <a:schemeClr val="accent1"/>
                </a:solidFill>
                <a:latin typeface="Meiryo"/>
                <a:ea typeface="Meiryo"/>
                <a:cs typeface="Meiryo"/>
                <a:sym typeface="Meiryo"/>
              </a:defRPr>
            </a:lvl3pPr>
            <a:lvl4pPr indent="-355600" lvl="3" marL="1828800">
              <a:lnSpc>
                <a:spcPct val="115000"/>
              </a:lnSpc>
              <a:spcBef>
                <a:spcPts val="0"/>
              </a:spcBef>
              <a:spcAft>
                <a:spcPts val="0"/>
              </a:spcAft>
              <a:buClr>
                <a:schemeClr val="accent1"/>
              </a:buClr>
              <a:buSzPts val="2000"/>
              <a:buFont typeface="Meiryo"/>
              <a:buChar char="●"/>
              <a:defRPr sz="2000">
                <a:solidFill>
                  <a:schemeClr val="accent1"/>
                </a:solidFill>
                <a:latin typeface="Meiryo"/>
                <a:ea typeface="Meiryo"/>
                <a:cs typeface="Meiryo"/>
                <a:sym typeface="Meiryo"/>
              </a:defRPr>
            </a:lvl4pPr>
            <a:lvl5pPr indent="-355600" lvl="4" marL="2286000">
              <a:lnSpc>
                <a:spcPct val="115000"/>
              </a:lnSpc>
              <a:spcBef>
                <a:spcPts val="0"/>
              </a:spcBef>
              <a:spcAft>
                <a:spcPts val="0"/>
              </a:spcAft>
              <a:buClr>
                <a:schemeClr val="accent1"/>
              </a:buClr>
              <a:buSzPts val="2000"/>
              <a:buFont typeface="Meiryo"/>
              <a:buChar char="○"/>
              <a:defRPr sz="2000">
                <a:solidFill>
                  <a:schemeClr val="accent1"/>
                </a:solidFill>
                <a:latin typeface="Meiryo"/>
                <a:ea typeface="Meiryo"/>
                <a:cs typeface="Meiryo"/>
                <a:sym typeface="Meiryo"/>
              </a:defRPr>
            </a:lvl5pPr>
            <a:lvl6pPr indent="-355600" lvl="5" marL="2743200">
              <a:lnSpc>
                <a:spcPct val="115000"/>
              </a:lnSpc>
              <a:spcBef>
                <a:spcPts val="0"/>
              </a:spcBef>
              <a:spcAft>
                <a:spcPts val="0"/>
              </a:spcAft>
              <a:buClr>
                <a:schemeClr val="accent1"/>
              </a:buClr>
              <a:buSzPts val="2000"/>
              <a:buFont typeface="Meiryo"/>
              <a:buChar char="■"/>
              <a:defRPr sz="2000">
                <a:solidFill>
                  <a:schemeClr val="accent1"/>
                </a:solidFill>
                <a:latin typeface="Meiryo"/>
                <a:ea typeface="Meiryo"/>
                <a:cs typeface="Meiryo"/>
                <a:sym typeface="Meiryo"/>
              </a:defRPr>
            </a:lvl6pPr>
            <a:lvl7pPr indent="-355600" lvl="6" marL="3200400">
              <a:lnSpc>
                <a:spcPct val="115000"/>
              </a:lnSpc>
              <a:spcBef>
                <a:spcPts val="0"/>
              </a:spcBef>
              <a:spcAft>
                <a:spcPts val="0"/>
              </a:spcAft>
              <a:buClr>
                <a:schemeClr val="accent1"/>
              </a:buClr>
              <a:buSzPts val="2000"/>
              <a:buFont typeface="Meiryo"/>
              <a:buChar char="●"/>
              <a:defRPr sz="2000">
                <a:solidFill>
                  <a:schemeClr val="accent1"/>
                </a:solidFill>
                <a:latin typeface="Meiryo"/>
                <a:ea typeface="Meiryo"/>
                <a:cs typeface="Meiryo"/>
                <a:sym typeface="Meiryo"/>
              </a:defRPr>
            </a:lvl7pPr>
            <a:lvl8pPr indent="-355600" lvl="7" marL="3657600">
              <a:lnSpc>
                <a:spcPct val="115000"/>
              </a:lnSpc>
              <a:spcBef>
                <a:spcPts val="0"/>
              </a:spcBef>
              <a:spcAft>
                <a:spcPts val="0"/>
              </a:spcAft>
              <a:buClr>
                <a:schemeClr val="accent1"/>
              </a:buClr>
              <a:buSzPts val="2000"/>
              <a:buFont typeface="Meiryo"/>
              <a:buChar char="○"/>
              <a:defRPr sz="2000">
                <a:solidFill>
                  <a:schemeClr val="accent1"/>
                </a:solidFill>
                <a:latin typeface="Meiryo"/>
                <a:ea typeface="Meiryo"/>
                <a:cs typeface="Meiryo"/>
                <a:sym typeface="Meiryo"/>
              </a:defRPr>
            </a:lvl8pPr>
            <a:lvl9pPr indent="-355600" lvl="8" marL="4114800">
              <a:lnSpc>
                <a:spcPct val="115000"/>
              </a:lnSpc>
              <a:spcBef>
                <a:spcPts val="0"/>
              </a:spcBef>
              <a:spcAft>
                <a:spcPts val="0"/>
              </a:spcAft>
              <a:buClr>
                <a:schemeClr val="accent1"/>
              </a:buClr>
              <a:buSzPts val="2000"/>
              <a:buFont typeface="Meiryo"/>
              <a:buChar char="■"/>
              <a:defRPr sz="2000">
                <a:solidFill>
                  <a:schemeClr val="accent1"/>
                </a:solidFill>
                <a:latin typeface="Meiryo"/>
                <a:ea typeface="Meiryo"/>
                <a:cs typeface="Meiryo"/>
                <a:sym typeface="Meiryo"/>
              </a:defRPr>
            </a:lvl9pPr>
          </a:lstStyle>
          <a:p/>
        </p:txBody>
      </p:sp>
      <p:sp>
        <p:nvSpPr>
          <p:cNvPr id="9" name="Google Shape;9;p1"/>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ja"/>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13"/>
          <p:cNvSpPr txBox="1"/>
          <p:nvPr>
            <p:ph type="ctrTitle"/>
          </p:nvPr>
        </p:nvSpPr>
        <p:spPr>
          <a:xfrm>
            <a:off x="727950" y="1322450"/>
            <a:ext cx="7688100" cy="1904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sz="2300"/>
              <a:t>探究</a:t>
            </a:r>
            <a:r>
              <a:rPr lang="ja" sz="2300">
                <a:solidFill>
                  <a:schemeClr val="lt1"/>
                </a:solidFill>
              </a:rPr>
              <a:t>０4</a:t>
            </a:r>
            <a:r>
              <a:rPr lang="ja" sz="2300"/>
              <a:t>　ディベート</a:t>
            </a:r>
            <a:br>
              <a:rPr lang="ja" sz="2300"/>
            </a:br>
            <a:r>
              <a:rPr lang="ja" sz="7788"/>
              <a:t>資料集め</a:t>
            </a:r>
            <a:br>
              <a:rPr lang="ja" sz="7788"/>
            </a:br>
            <a:r>
              <a:rPr lang="ja" sz="7788"/>
              <a:t>立論作成</a:t>
            </a:r>
            <a:endParaRPr sz="3100"/>
          </a:p>
        </p:txBody>
      </p:sp>
      <p:sp>
        <p:nvSpPr>
          <p:cNvPr id="98" name="Google Shape;98;p13"/>
          <p:cNvSpPr txBox="1"/>
          <p:nvPr>
            <p:ph idx="1" type="subTitle"/>
          </p:nvPr>
        </p:nvSpPr>
        <p:spPr>
          <a:xfrm>
            <a:off x="727952" y="3871400"/>
            <a:ext cx="7688100" cy="541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ja" sz="2300"/>
              <a:t>説得するには、根拠が大切</a:t>
            </a:r>
            <a:endParaRPr sz="23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4"/>
          <p:cNvSpPr txBox="1"/>
          <p:nvPr>
            <p:ph type="title"/>
          </p:nvPr>
        </p:nvSpPr>
        <p:spPr>
          <a:xfrm>
            <a:off x="1010350" y="1360275"/>
            <a:ext cx="6671100" cy="2587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ja" sz="5000"/>
              <a:t>資料集め</a:t>
            </a:r>
            <a:endParaRPr sz="50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7" name="Shape 107"/>
        <p:cNvGrpSpPr/>
        <p:nvPr/>
      </p:nvGrpSpPr>
      <p:grpSpPr>
        <a:xfrm>
          <a:off x="0" y="0"/>
          <a:ext cx="0" cy="0"/>
          <a:chOff x="0" y="0"/>
          <a:chExt cx="0" cy="0"/>
        </a:xfrm>
      </p:grpSpPr>
      <p:sp>
        <p:nvSpPr>
          <p:cNvPr id="108" name="Google Shape;108;p15"/>
          <p:cNvSpPr txBox="1"/>
          <p:nvPr>
            <p:ph type="title"/>
          </p:nvPr>
        </p:nvSpPr>
        <p:spPr>
          <a:xfrm>
            <a:off x="0" y="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資料集め</a:t>
            </a:r>
            <a:endParaRPr/>
          </a:p>
        </p:txBody>
      </p:sp>
      <p:sp>
        <p:nvSpPr>
          <p:cNvPr id="109" name="Google Shape;109;p15"/>
          <p:cNvSpPr txBox="1"/>
          <p:nvPr>
            <p:ph idx="1" type="body"/>
          </p:nvPr>
        </p:nvSpPr>
        <p:spPr>
          <a:xfrm>
            <a:off x="180000" y="876200"/>
            <a:ext cx="8784000" cy="1386000"/>
          </a:xfrm>
          <a:prstGeom prst="rect">
            <a:avLst/>
          </a:prstGeom>
        </p:spPr>
        <p:txBody>
          <a:bodyPr anchorCtr="0" anchor="t" bIns="91425" lIns="91425" spcFirstLastPara="1" rIns="91425" wrap="square" tIns="91425">
            <a:normAutofit/>
          </a:bodyPr>
          <a:lstStyle/>
          <a:p>
            <a:pPr indent="-1949" lvl="0" marL="361950" rtl="0" algn="l">
              <a:spcBef>
                <a:spcPts val="0"/>
              </a:spcBef>
              <a:spcAft>
                <a:spcPts val="2000"/>
              </a:spcAft>
              <a:buNone/>
            </a:pPr>
            <a:r>
              <a:rPr b="1" lang="ja" sz="2500"/>
              <a:t>一般書、調査報告書、政府刊行物、新聞記事、</a:t>
            </a:r>
            <a:br>
              <a:rPr b="1" lang="ja" sz="2500"/>
            </a:br>
            <a:r>
              <a:rPr b="1" lang="ja" sz="2500"/>
              <a:t>一般雑誌、専門雑誌、インターネット記事</a:t>
            </a:r>
            <a:br>
              <a:rPr b="1" lang="ja" sz="2500"/>
            </a:br>
            <a:r>
              <a:rPr lang="ja" sz="1900"/>
              <a:t>などから資料を集める。</a:t>
            </a:r>
            <a:endParaRPr sz="1900"/>
          </a:p>
        </p:txBody>
      </p:sp>
      <p:sp>
        <p:nvSpPr>
          <p:cNvPr id="110" name="Google Shape;110;p15"/>
          <p:cNvSpPr txBox="1"/>
          <p:nvPr/>
        </p:nvSpPr>
        <p:spPr>
          <a:xfrm>
            <a:off x="512400" y="2404000"/>
            <a:ext cx="8119200" cy="23256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None/>
            </a:pPr>
            <a:r>
              <a:rPr lang="ja" sz="2200">
                <a:solidFill>
                  <a:schemeClr val="accent1"/>
                </a:solidFill>
                <a:latin typeface="Meiryo"/>
                <a:ea typeface="Meiryo"/>
                <a:cs typeface="Meiryo"/>
                <a:sym typeface="Meiryo"/>
              </a:rPr>
              <a:t>ただし、情報の出典によっては信頼性が低い場合があるので、注意すること</a:t>
            </a:r>
            <a:endParaRPr sz="2200">
              <a:solidFill>
                <a:schemeClr val="accent1"/>
              </a:solidFill>
              <a:latin typeface="Meiryo"/>
              <a:ea typeface="Meiryo"/>
              <a:cs typeface="Meiryo"/>
              <a:sym typeface="Meiryo"/>
            </a:endParaRPr>
          </a:p>
          <a:p>
            <a:pPr indent="0" lvl="0" marL="0" rtl="0" algn="l">
              <a:lnSpc>
                <a:spcPct val="115000"/>
              </a:lnSpc>
              <a:spcBef>
                <a:spcPts val="2000"/>
              </a:spcBef>
              <a:spcAft>
                <a:spcPts val="2000"/>
              </a:spcAft>
              <a:buNone/>
            </a:pPr>
            <a:r>
              <a:rPr lang="ja" sz="1200">
                <a:solidFill>
                  <a:schemeClr val="accent1"/>
                </a:solidFill>
                <a:latin typeface="Meiryo"/>
                <a:ea typeface="Meiryo"/>
                <a:cs typeface="Meiryo"/>
                <a:sym typeface="Meiryo"/>
              </a:rPr>
              <a:t>できるだけ</a:t>
            </a:r>
            <a:r>
              <a:rPr b="1" lang="ja" sz="2200">
                <a:solidFill>
                  <a:schemeClr val="accent1"/>
                </a:solidFill>
                <a:latin typeface="Meiryo"/>
                <a:ea typeface="Meiryo"/>
                <a:cs typeface="Meiryo"/>
                <a:sym typeface="Meiryo"/>
              </a:rPr>
              <a:t>国や地方自治体が公式に発表した資料や研究論文</a:t>
            </a:r>
            <a:r>
              <a:rPr lang="ja" sz="2200">
                <a:solidFill>
                  <a:schemeClr val="accent1"/>
                </a:solidFill>
                <a:latin typeface="Meiryo"/>
                <a:ea typeface="Meiryo"/>
                <a:cs typeface="Meiryo"/>
                <a:sym typeface="Meiryo"/>
              </a:rPr>
              <a:t>などから情報を得ていることが望ましい。</a:t>
            </a:r>
            <a:br>
              <a:rPr lang="ja" sz="2200">
                <a:solidFill>
                  <a:schemeClr val="accent1"/>
                </a:solidFill>
                <a:latin typeface="Meiryo"/>
                <a:ea typeface="Meiryo"/>
                <a:cs typeface="Meiryo"/>
                <a:sym typeface="Meiryo"/>
              </a:rPr>
            </a:br>
            <a:r>
              <a:rPr lang="ja" sz="2200">
                <a:solidFill>
                  <a:schemeClr val="accent1"/>
                </a:solidFill>
                <a:latin typeface="Meiryo"/>
                <a:ea typeface="Meiryo"/>
                <a:cs typeface="Meiryo"/>
                <a:sym typeface="Meiryo"/>
              </a:rPr>
              <a:t>また出典は記録しておくこと！</a:t>
            </a:r>
            <a:endParaRPr sz="2200">
              <a:solidFill>
                <a:schemeClr val="accent1"/>
              </a:solidFill>
              <a:latin typeface="Meiryo"/>
              <a:ea typeface="Meiryo"/>
              <a:cs typeface="Meiryo"/>
              <a:sym typeface="Meiryo"/>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6"/>
          <p:cNvSpPr txBox="1"/>
          <p:nvPr>
            <p:ph type="title"/>
          </p:nvPr>
        </p:nvSpPr>
        <p:spPr>
          <a:xfrm>
            <a:off x="986525" y="1399975"/>
            <a:ext cx="6671100" cy="2587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ja" sz="5000"/>
              <a:t>肯定側・否定側</a:t>
            </a:r>
            <a:br>
              <a:rPr lang="ja" sz="5000"/>
            </a:br>
            <a:r>
              <a:rPr lang="ja" sz="8700"/>
              <a:t>立論作成</a:t>
            </a:r>
            <a:endParaRPr sz="87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17"/>
          <p:cNvSpPr txBox="1"/>
          <p:nvPr>
            <p:ph type="title"/>
          </p:nvPr>
        </p:nvSpPr>
        <p:spPr>
          <a:xfrm>
            <a:off x="0" y="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立論を作成する</a:t>
            </a:r>
            <a:endParaRPr/>
          </a:p>
        </p:txBody>
      </p:sp>
      <p:sp>
        <p:nvSpPr>
          <p:cNvPr id="121" name="Google Shape;121;p17"/>
          <p:cNvSpPr txBox="1"/>
          <p:nvPr>
            <p:ph idx="1" type="body"/>
          </p:nvPr>
        </p:nvSpPr>
        <p:spPr>
          <a:xfrm>
            <a:off x="513350" y="1265850"/>
            <a:ext cx="8052000" cy="3972900"/>
          </a:xfrm>
          <a:prstGeom prst="rect">
            <a:avLst/>
          </a:prstGeom>
        </p:spPr>
        <p:txBody>
          <a:bodyPr anchorCtr="0" anchor="t" bIns="91425" lIns="91425" spcFirstLastPara="1" rIns="91425" wrap="square" tIns="91425">
            <a:normAutofit/>
          </a:bodyPr>
          <a:lstStyle/>
          <a:p>
            <a:pPr indent="-270000" lvl="0" marL="360000" rtl="0" algn="l">
              <a:spcBef>
                <a:spcPts val="0"/>
              </a:spcBef>
              <a:spcAft>
                <a:spcPts val="0"/>
              </a:spcAft>
              <a:buNone/>
            </a:pPr>
            <a:r>
              <a:rPr lang="ja"/>
              <a:t>・</a:t>
            </a:r>
            <a:r>
              <a:rPr b="1" lang="ja"/>
              <a:t>プランを導入しなければ</a:t>
            </a:r>
            <a:r>
              <a:rPr lang="ja"/>
              <a:t>、</a:t>
            </a:r>
            <a:br>
              <a:rPr lang="ja"/>
            </a:br>
            <a:r>
              <a:rPr lang="ja"/>
              <a:t>そのメリットあるいはデメリットは発生しないこと</a:t>
            </a:r>
            <a:br>
              <a:rPr lang="ja"/>
            </a:br>
            <a:r>
              <a:rPr lang="ja"/>
              <a:t>（現状の分析）</a:t>
            </a:r>
            <a:endParaRPr/>
          </a:p>
          <a:p>
            <a:pPr indent="-270000" lvl="0" marL="360000" rtl="0" algn="l">
              <a:spcBef>
                <a:spcPts val="2000"/>
              </a:spcBef>
              <a:spcAft>
                <a:spcPts val="0"/>
              </a:spcAft>
              <a:buNone/>
            </a:pPr>
            <a:r>
              <a:rPr lang="ja"/>
              <a:t>・</a:t>
            </a:r>
            <a:r>
              <a:rPr b="1" lang="ja"/>
              <a:t>プランを導入すれば、</a:t>
            </a:r>
            <a:br>
              <a:rPr lang="ja"/>
            </a:br>
            <a:r>
              <a:rPr lang="ja"/>
              <a:t>そのメリットあるいはデメリットが発生すること</a:t>
            </a:r>
            <a:br>
              <a:rPr lang="ja"/>
            </a:br>
            <a:r>
              <a:rPr lang="ja"/>
              <a:t>（プラン導入後の分析）</a:t>
            </a:r>
            <a:endParaRPr/>
          </a:p>
          <a:p>
            <a:pPr indent="-270000" lvl="0" marL="360000" rtl="0" algn="l">
              <a:spcBef>
                <a:spcPts val="2000"/>
              </a:spcBef>
              <a:spcAft>
                <a:spcPts val="2000"/>
              </a:spcAft>
              <a:buNone/>
            </a:pPr>
            <a:r>
              <a:rPr lang="ja"/>
              <a:t>・そのメリットあるいはデメリットが</a:t>
            </a:r>
            <a:br>
              <a:rPr lang="ja"/>
            </a:br>
            <a:r>
              <a:rPr b="1" lang="ja"/>
              <a:t>重要・深刻な問題であること</a:t>
            </a:r>
            <a:r>
              <a:rPr lang="ja"/>
              <a:t>（重要性・深刻性の説明）</a:t>
            </a:r>
            <a:endParaRPr/>
          </a:p>
        </p:txBody>
      </p:sp>
      <p:sp>
        <p:nvSpPr>
          <p:cNvPr id="122" name="Google Shape;122;p17"/>
          <p:cNvSpPr txBox="1"/>
          <p:nvPr>
            <p:ph idx="1" type="body"/>
          </p:nvPr>
        </p:nvSpPr>
        <p:spPr>
          <a:xfrm>
            <a:off x="0" y="714475"/>
            <a:ext cx="8784000" cy="584100"/>
          </a:xfrm>
          <a:prstGeom prst="rect">
            <a:avLst/>
          </a:prstGeom>
        </p:spPr>
        <p:txBody>
          <a:bodyPr anchorCtr="0" anchor="t" bIns="91425" lIns="91425" spcFirstLastPara="1" rIns="91425" wrap="square" tIns="91425">
            <a:normAutofit/>
          </a:bodyPr>
          <a:lstStyle/>
          <a:p>
            <a:pPr indent="-270000" lvl="0" marL="360000" rtl="0" algn="l">
              <a:spcBef>
                <a:spcPts val="0"/>
              </a:spcBef>
              <a:spcAft>
                <a:spcPts val="2000"/>
              </a:spcAft>
              <a:buNone/>
            </a:pPr>
            <a:r>
              <a:rPr lang="ja"/>
              <a:t>メリット・デメリットを伝えるために言う事（復習）</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cxnSp>
        <p:nvCxnSpPr>
          <p:cNvPr id="127" name="Google Shape;127;p18"/>
          <p:cNvCxnSpPr/>
          <p:nvPr/>
        </p:nvCxnSpPr>
        <p:spPr>
          <a:xfrm>
            <a:off x="185425" y="2692400"/>
            <a:ext cx="9043200" cy="0"/>
          </a:xfrm>
          <a:prstGeom prst="straightConnector1">
            <a:avLst/>
          </a:prstGeom>
          <a:noFill/>
          <a:ln cap="flat" cmpd="sng" w="9525">
            <a:solidFill>
              <a:srgbClr val="000000"/>
            </a:solidFill>
            <a:prstDash val="lgDash"/>
            <a:round/>
            <a:headEnd len="med" w="med" type="none"/>
            <a:tailEnd len="med" w="med" type="none"/>
          </a:ln>
        </p:spPr>
      </p:cxnSp>
      <p:cxnSp>
        <p:nvCxnSpPr>
          <p:cNvPr id="128" name="Google Shape;128;p18"/>
          <p:cNvCxnSpPr/>
          <p:nvPr/>
        </p:nvCxnSpPr>
        <p:spPr>
          <a:xfrm>
            <a:off x="4572000" y="2967475"/>
            <a:ext cx="0" cy="2300700"/>
          </a:xfrm>
          <a:prstGeom prst="straightConnector1">
            <a:avLst/>
          </a:prstGeom>
          <a:noFill/>
          <a:ln cap="flat" cmpd="sng" w="9525">
            <a:solidFill>
              <a:srgbClr val="000000"/>
            </a:solidFill>
            <a:prstDash val="lgDash"/>
            <a:round/>
            <a:headEnd len="med" w="med" type="none"/>
            <a:tailEnd len="med" w="med" type="none"/>
          </a:ln>
        </p:spPr>
      </p:cxnSp>
      <p:sp>
        <p:nvSpPr>
          <p:cNvPr id="129" name="Google Shape;129;p18"/>
          <p:cNvSpPr txBox="1"/>
          <p:nvPr/>
        </p:nvSpPr>
        <p:spPr>
          <a:xfrm>
            <a:off x="967675" y="866400"/>
            <a:ext cx="7478700" cy="1327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ja" sz="2400">
                <a:latin typeface="Lato"/>
                <a:ea typeface="Lato"/>
                <a:cs typeface="Lato"/>
                <a:sym typeface="Lato"/>
              </a:rPr>
              <a:t>現状分析</a:t>
            </a:r>
            <a:endParaRPr b="1" sz="2400">
              <a:latin typeface="Lato"/>
              <a:ea typeface="Lato"/>
              <a:cs typeface="Lato"/>
              <a:sym typeface="Lato"/>
            </a:endParaRPr>
          </a:p>
          <a:p>
            <a:pPr indent="0" lvl="0" marL="360000" rtl="0" algn="l">
              <a:spcBef>
                <a:spcPts val="0"/>
              </a:spcBef>
              <a:spcAft>
                <a:spcPts val="0"/>
              </a:spcAft>
              <a:buNone/>
            </a:pPr>
            <a:r>
              <a:rPr lang="ja" sz="1800">
                <a:latin typeface="Lato"/>
                <a:ea typeface="Lato"/>
                <a:cs typeface="Lato"/>
                <a:sym typeface="Lato"/>
              </a:rPr>
              <a:t>プランを導入するメリット・デメリットの根拠は現状から導く！　</a:t>
            </a:r>
            <a:br>
              <a:rPr lang="ja" sz="1800">
                <a:latin typeface="Lato"/>
                <a:ea typeface="Lato"/>
                <a:cs typeface="Lato"/>
                <a:sym typeface="Lato"/>
              </a:rPr>
            </a:br>
            <a:r>
              <a:rPr lang="ja" sz="1800">
                <a:latin typeface="Lato"/>
                <a:ea typeface="Lato"/>
                <a:cs typeface="Lato"/>
                <a:sym typeface="Lato"/>
              </a:rPr>
              <a:t>（問題点を空想で語らない）</a:t>
            </a:r>
            <a:endParaRPr sz="1800">
              <a:latin typeface="Lato"/>
              <a:ea typeface="Lato"/>
              <a:cs typeface="Lato"/>
              <a:sym typeface="Lato"/>
            </a:endParaRPr>
          </a:p>
        </p:txBody>
      </p:sp>
      <p:sp>
        <p:nvSpPr>
          <p:cNvPr id="130" name="Google Shape;130;p18"/>
          <p:cNvSpPr txBox="1"/>
          <p:nvPr/>
        </p:nvSpPr>
        <p:spPr>
          <a:xfrm>
            <a:off x="279225" y="3123925"/>
            <a:ext cx="4098000" cy="1987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ja" sz="2400">
                <a:latin typeface="Lato"/>
                <a:ea typeface="Lato"/>
                <a:cs typeface="Lato"/>
                <a:sym typeface="Lato"/>
              </a:rPr>
              <a:t>メリット</a:t>
            </a:r>
            <a:endParaRPr b="1" sz="2400">
              <a:latin typeface="Lato"/>
              <a:ea typeface="Lato"/>
              <a:cs typeface="Lato"/>
              <a:sym typeface="Lato"/>
            </a:endParaRPr>
          </a:p>
          <a:p>
            <a:pPr indent="0" lvl="0" marL="360000" rtl="0" algn="l">
              <a:spcBef>
                <a:spcPts val="0"/>
              </a:spcBef>
              <a:spcAft>
                <a:spcPts val="0"/>
              </a:spcAft>
              <a:buNone/>
            </a:pPr>
            <a:r>
              <a:rPr lang="ja" sz="2400">
                <a:latin typeface="Lato"/>
                <a:ea typeface="Lato"/>
                <a:cs typeface="Lato"/>
                <a:sym typeface="Lato"/>
              </a:rPr>
              <a:t>肯定側の主張に使える</a:t>
            </a:r>
            <a:br>
              <a:rPr lang="ja" sz="2400">
                <a:latin typeface="Lato"/>
                <a:ea typeface="Lato"/>
                <a:cs typeface="Lato"/>
                <a:sym typeface="Lato"/>
              </a:rPr>
            </a:br>
            <a:endParaRPr sz="2400">
              <a:latin typeface="Lato"/>
              <a:ea typeface="Lato"/>
              <a:cs typeface="Lato"/>
              <a:sym typeface="Lato"/>
            </a:endParaRPr>
          </a:p>
          <a:p>
            <a:pPr indent="0" lvl="0" marL="360000" rtl="0" algn="l">
              <a:spcBef>
                <a:spcPts val="0"/>
              </a:spcBef>
              <a:spcAft>
                <a:spcPts val="0"/>
              </a:spcAft>
              <a:buNone/>
            </a:pPr>
            <a:r>
              <a:rPr lang="ja" sz="1800">
                <a:latin typeface="Lato"/>
                <a:ea typeface="Lato"/>
                <a:cs typeface="Lato"/>
                <a:sym typeface="Lato"/>
              </a:rPr>
              <a:t>否定側はメリットを否定できる</a:t>
            </a:r>
            <a:br>
              <a:rPr lang="ja" sz="1800">
                <a:latin typeface="Lato"/>
                <a:ea typeface="Lato"/>
                <a:cs typeface="Lato"/>
                <a:sym typeface="Lato"/>
              </a:rPr>
            </a:br>
            <a:r>
              <a:rPr lang="ja" sz="1800">
                <a:latin typeface="Lato"/>
                <a:ea typeface="Lato"/>
                <a:cs typeface="Lato"/>
                <a:sym typeface="Lato"/>
              </a:rPr>
              <a:t>論理的な弱点を考える</a:t>
            </a:r>
            <a:endParaRPr sz="1800">
              <a:latin typeface="Lato"/>
              <a:ea typeface="Lato"/>
              <a:cs typeface="Lato"/>
              <a:sym typeface="Lato"/>
            </a:endParaRPr>
          </a:p>
        </p:txBody>
      </p:sp>
      <p:sp>
        <p:nvSpPr>
          <p:cNvPr id="131" name="Google Shape;131;p18"/>
          <p:cNvSpPr txBox="1"/>
          <p:nvPr/>
        </p:nvSpPr>
        <p:spPr>
          <a:xfrm>
            <a:off x="5130625" y="3123925"/>
            <a:ext cx="4098000" cy="1987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ja" sz="2400">
                <a:latin typeface="Lato"/>
                <a:ea typeface="Lato"/>
                <a:cs typeface="Lato"/>
                <a:sym typeface="Lato"/>
              </a:rPr>
              <a:t>デメリット</a:t>
            </a:r>
            <a:endParaRPr b="1" sz="2400">
              <a:latin typeface="Lato"/>
              <a:ea typeface="Lato"/>
              <a:cs typeface="Lato"/>
              <a:sym typeface="Lato"/>
            </a:endParaRPr>
          </a:p>
          <a:p>
            <a:pPr indent="0" lvl="0" marL="360000" rtl="0" algn="l">
              <a:spcBef>
                <a:spcPts val="0"/>
              </a:spcBef>
              <a:spcAft>
                <a:spcPts val="0"/>
              </a:spcAft>
              <a:buNone/>
            </a:pPr>
            <a:r>
              <a:rPr lang="ja" sz="2400">
                <a:latin typeface="Lato"/>
                <a:ea typeface="Lato"/>
                <a:cs typeface="Lato"/>
                <a:sym typeface="Lato"/>
              </a:rPr>
              <a:t>否定</a:t>
            </a:r>
            <a:r>
              <a:rPr lang="ja" sz="2400">
                <a:latin typeface="Lato"/>
                <a:ea typeface="Lato"/>
                <a:cs typeface="Lato"/>
                <a:sym typeface="Lato"/>
              </a:rPr>
              <a:t>側の主張に使える</a:t>
            </a:r>
            <a:br>
              <a:rPr lang="ja" sz="2400">
                <a:latin typeface="Lato"/>
                <a:ea typeface="Lato"/>
                <a:cs typeface="Lato"/>
                <a:sym typeface="Lato"/>
              </a:rPr>
            </a:br>
            <a:endParaRPr sz="2400">
              <a:latin typeface="Lato"/>
              <a:ea typeface="Lato"/>
              <a:cs typeface="Lato"/>
              <a:sym typeface="Lato"/>
            </a:endParaRPr>
          </a:p>
          <a:p>
            <a:pPr indent="0" lvl="0" marL="360000" rtl="0" algn="l">
              <a:spcBef>
                <a:spcPts val="0"/>
              </a:spcBef>
              <a:spcAft>
                <a:spcPts val="0"/>
              </a:spcAft>
              <a:buNone/>
            </a:pPr>
            <a:r>
              <a:rPr lang="ja" sz="1800">
                <a:latin typeface="Lato"/>
                <a:ea typeface="Lato"/>
                <a:cs typeface="Lato"/>
                <a:sym typeface="Lato"/>
              </a:rPr>
              <a:t>肯定</a:t>
            </a:r>
            <a:r>
              <a:rPr lang="ja" sz="1800">
                <a:latin typeface="Lato"/>
                <a:ea typeface="Lato"/>
                <a:cs typeface="Lato"/>
                <a:sym typeface="Lato"/>
              </a:rPr>
              <a:t>側は</a:t>
            </a:r>
            <a:r>
              <a:rPr lang="ja" sz="1800">
                <a:latin typeface="Lato"/>
                <a:ea typeface="Lato"/>
                <a:cs typeface="Lato"/>
                <a:sym typeface="Lato"/>
              </a:rPr>
              <a:t>デメリット</a:t>
            </a:r>
            <a:r>
              <a:rPr lang="ja" sz="1800">
                <a:latin typeface="Lato"/>
                <a:ea typeface="Lato"/>
                <a:cs typeface="Lato"/>
                <a:sym typeface="Lato"/>
              </a:rPr>
              <a:t>を否定できる</a:t>
            </a:r>
            <a:br>
              <a:rPr lang="ja" sz="1800">
                <a:latin typeface="Lato"/>
                <a:ea typeface="Lato"/>
                <a:cs typeface="Lato"/>
                <a:sym typeface="Lato"/>
              </a:rPr>
            </a:br>
            <a:r>
              <a:rPr lang="ja" sz="1800">
                <a:latin typeface="Lato"/>
                <a:ea typeface="Lato"/>
                <a:cs typeface="Lato"/>
                <a:sym typeface="Lato"/>
              </a:rPr>
              <a:t>論理的な弱点を考える</a:t>
            </a:r>
            <a:endParaRPr sz="1800">
              <a:latin typeface="Lato"/>
              <a:ea typeface="Lato"/>
              <a:cs typeface="Lato"/>
              <a:sym typeface="Lato"/>
            </a:endParaRPr>
          </a:p>
        </p:txBody>
      </p:sp>
      <p:sp>
        <p:nvSpPr>
          <p:cNvPr id="132" name="Google Shape;132;p18"/>
          <p:cNvSpPr txBox="1"/>
          <p:nvPr/>
        </p:nvSpPr>
        <p:spPr>
          <a:xfrm>
            <a:off x="3123300" y="2066700"/>
            <a:ext cx="2897400" cy="1010100"/>
          </a:xfrm>
          <a:prstGeom prst="rect">
            <a:avLst/>
          </a:prstGeom>
          <a:solidFill>
            <a:srgbClr val="FFE599"/>
          </a:solid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ja" sz="2600">
                <a:latin typeface="Lato"/>
                <a:ea typeface="Lato"/>
                <a:cs typeface="Lato"/>
                <a:sym typeface="Lato"/>
              </a:rPr>
              <a:t>プラン</a:t>
            </a:r>
            <a:endParaRPr sz="2600">
              <a:latin typeface="Lato"/>
              <a:ea typeface="Lato"/>
              <a:cs typeface="Lato"/>
              <a:sym typeface="Lato"/>
            </a:endParaRPr>
          </a:p>
          <a:p>
            <a:pPr indent="0" lvl="0" marL="0" rtl="0" algn="l">
              <a:spcBef>
                <a:spcPts val="0"/>
              </a:spcBef>
              <a:spcAft>
                <a:spcPts val="0"/>
              </a:spcAft>
              <a:buNone/>
            </a:pPr>
            <a:r>
              <a:rPr lang="ja" sz="2600">
                <a:latin typeface="Lato"/>
                <a:ea typeface="Lato"/>
                <a:cs typeface="Lato"/>
                <a:sym typeface="Lato"/>
              </a:rPr>
              <a:t>救急車の有料化</a:t>
            </a:r>
            <a:endParaRPr sz="2600">
              <a:latin typeface="Lato"/>
              <a:ea typeface="Lato"/>
              <a:cs typeface="Lato"/>
              <a:sym typeface="Lato"/>
            </a:endParaRPr>
          </a:p>
        </p:txBody>
      </p:sp>
      <p:sp>
        <p:nvSpPr>
          <p:cNvPr id="133" name="Google Shape;133;p18"/>
          <p:cNvSpPr txBox="1"/>
          <p:nvPr>
            <p:ph idx="4294967295" type="title"/>
          </p:nvPr>
        </p:nvSpPr>
        <p:spPr>
          <a:xfrm>
            <a:off x="0" y="0"/>
            <a:ext cx="7688700" cy="535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ja"/>
              <a:t>リンクマップを応用して立論を書こう</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19"/>
          <p:cNvSpPr txBox="1"/>
          <p:nvPr/>
        </p:nvSpPr>
        <p:spPr>
          <a:xfrm>
            <a:off x="6928490" y="51625"/>
            <a:ext cx="2215500" cy="772500"/>
          </a:xfrm>
          <a:prstGeom prst="rect">
            <a:avLst/>
          </a:prstGeom>
          <a:solidFill>
            <a:srgbClr val="FFE599"/>
          </a:solid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ja" sz="1900">
                <a:latin typeface="Lato"/>
                <a:ea typeface="Lato"/>
                <a:cs typeface="Lato"/>
                <a:sym typeface="Lato"/>
              </a:rPr>
              <a:t>プラン</a:t>
            </a:r>
            <a:endParaRPr sz="1900">
              <a:latin typeface="Lato"/>
              <a:ea typeface="Lato"/>
              <a:cs typeface="Lato"/>
              <a:sym typeface="Lato"/>
            </a:endParaRPr>
          </a:p>
          <a:p>
            <a:pPr indent="0" lvl="0" marL="0" rtl="0" algn="l">
              <a:spcBef>
                <a:spcPts val="0"/>
              </a:spcBef>
              <a:spcAft>
                <a:spcPts val="0"/>
              </a:spcAft>
              <a:buNone/>
            </a:pPr>
            <a:r>
              <a:rPr lang="ja" sz="1900">
                <a:latin typeface="Lato"/>
                <a:ea typeface="Lato"/>
                <a:cs typeface="Lato"/>
                <a:sym typeface="Lato"/>
              </a:rPr>
              <a:t>救急車の有料化</a:t>
            </a:r>
            <a:endParaRPr sz="1900">
              <a:latin typeface="Lato"/>
              <a:ea typeface="Lato"/>
              <a:cs typeface="Lato"/>
              <a:sym typeface="Lato"/>
            </a:endParaRPr>
          </a:p>
        </p:txBody>
      </p:sp>
      <p:sp>
        <p:nvSpPr>
          <p:cNvPr id="139" name="Google Shape;139;p19"/>
          <p:cNvSpPr txBox="1"/>
          <p:nvPr/>
        </p:nvSpPr>
        <p:spPr>
          <a:xfrm>
            <a:off x="977425" y="2084418"/>
            <a:ext cx="2215500" cy="772500"/>
          </a:xfrm>
          <a:prstGeom prst="rect">
            <a:avLst/>
          </a:prstGeom>
          <a:solidFill>
            <a:srgbClr val="D9EAD3"/>
          </a:solid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ja" sz="1800">
                <a:latin typeface="Lato"/>
                <a:ea typeface="Lato"/>
                <a:cs typeface="Lato"/>
                <a:sym typeface="Lato"/>
              </a:rPr>
              <a:t>本当に必要な人</a:t>
            </a:r>
            <a:endParaRPr sz="1800">
              <a:latin typeface="Lato"/>
              <a:ea typeface="Lato"/>
              <a:cs typeface="Lato"/>
              <a:sym typeface="Lato"/>
            </a:endParaRPr>
          </a:p>
          <a:p>
            <a:pPr indent="0" lvl="0" marL="0" rtl="0" algn="l">
              <a:spcBef>
                <a:spcPts val="0"/>
              </a:spcBef>
              <a:spcAft>
                <a:spcPts val="0"/>
              </a:spcAft>
              <a:buNone/>
            </a:pPr>
            <a:r>
              <a:rPr lang="ja" sz="1800">
                <a:latin typeface="Lato"/>
                <a:ea typeface="Lato"/>
                <a:cs typeface="Lato"/>
                <a:sym typeface="Lato"/>
              </a:rPr>
              <a:t>のみが利用</a:t>
            </a:r>
            <a:endParaRPr sz="1800">
              <a:latin typeface="Lato"/>
              <a:ea typeface="Lato"/>
              <a:cs typeface="Lato"/>
              <a:sym typeface="Lato"/>
            </a:endParaRPr>
          </a:p>
        </p:txBody>
      </p:sp>
      <p:sp>
        <p:nvSpPr>
          <p:cNvPr id="140" name="Google Shape;140;p19"/>
          <p:cNvSpPr txBox="1"/>
          <p:nvPr/>
        </p:nvSpPr>
        <p:spPr>
          <a:xfrm>
            <a:off x="4712990" y="717176"/>
            <a:ext cx="2215500" cy="772500"/>
          </a:xfrm>
          <a:prstGeom prst="rect">
            <a:avLst/>
          </a:prstGeom>
          <a:solidFill>
            <a:srgbClr val="FFE599"/>
          </a:solid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ja" sz="1900">
                <a:latin typeface="Lato"/>
                <a:ea typeface="Lato"/>
                <a:cs typeface="Lato"/>
                <a:sym typeface="Lato"/>
              </a:rPr>
              <a:t>利用者は</a:t>
            </a:r>
            <a:endParaRPr sz="1900">
              <a:latin typeface="Lato"/>
              <a:ea typeface="Lato"/>
              <a:cs typeface="Lato"/>
              <a:sym typeface="Lato"/>
            </a:endParaRPr>
          </a:p>
          <a:p>
            <a:pPr indent="0" lvl="0" marL="0" rtl="0" algn="l">
              <a:spcBef>
                <a:spcPts val="0"/>
              </a:spcBef>
              <a:spcAft>
                <a:spcPts val="0"/>
              </a:spcAft>
              <a:buNone/>
            </a:pPr>
            <a:r>
              <a:rPr lang="ja" sz="1900">
                <a:latin typeface="Lato"/>
                <a:ea typeface="Lato"/>
                <a:cs typeface="Lato"/>
                <a:sym typeface="Lato"/>
              </a:rPr>
              <a:t>お金を払う</a:t>
            </a:r>
            <a:endParaRPr sz="1900">
              <a:latin typeface="Lato"/>
              <a:ea typeface="Lato"/>
              <a:cs typeface="Lato"/>
              <a:sym typeface="Lato"/>
            </a:endParaRPr>
          </a:p>
        </p:txBody>
      </p:sp>
      <p:cxnSp>
        <p:nvCxnSpPr>
          <p:cNvPr id="141" name="Google Shape;141;p19"/>
          <p:cNvCxnSpPr/>
          <p:nvPr/>
        </p:nvCxnSpPr>
        <p:spPr>
          <a:xfrm flipH="1">
            <a:off x="6063290" y="493450"/>
            <a:ext cx="865200" cy="249600"/>
          </a:xfrm>
          <a:prstGeom prst="straightConnector1">
            <a:avLst/>
          </a:prstGeom>
          <a:noFill/>
          <a:ln cap="flat" cmpd="sng" w="76200">
            <a:solidFill>
              <a:srgbClr val="000000"/>
            </a:solidFill>
            <a:prstDash val="solid"/>
            <a:round/>
            <a:headEnd len="med" w="med" type="none"/>
            <a:tailEnd len="med" w="med" type="triangle"/>
          </a:ln>
        </p:spPr>
      </p:cxnSp>
      <p:sp>
        <p:nvSpPr>
          <p:cNvPr id="142" name="Google Shape;142;p19"/>
          <p:cNvSpPr txBox="1"/>
          <p:nvPr/>
        </p:nvSpPr>
        <p:spPr>
          <a:xfrm>
            <a:off x="2278719" y="1221303"/>
            <a:ext cx="2215500" cy="772500"/>
          </a:xfrm>
          <a:prstGeom prst="rect">
            <a:avLst/>
          </a:prstGeom>
          <a:solidFill>
            <a:srgbClr val="D9EAD3"/>
          </a:solid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ja" sz="1900">
                <a:latin typeface="Lato"/>
                <a:ea typeface="Lato"/>
                <a:cs typeface="Lato"/>
                <a:sym typeface="Lato"/>
              </a:rPr>
              <a:t>無駄な利用がへる</a:t>
            </a:r>
            <a:endParaRPr sz="1900">
              <a:latin typeface="Lato"/>
              <a:ea typeface="Lato"/>
              <a:cs typeface="Lato"/>
              <a:sym typeface="Lato"/>
            </a:endParaRPr>
          </a:p>
        </p:txBody>
      </p:sp>
      <p:cxnSp>
        <p:nvCxnSpPr>
          <p:cNvPr id="143" name="Google Shape;143;p19"/>
          <p:cNvCxnSpPr/>
          <p:nvPr/>
        </p:nvCxnSpPr>
        <p:spPr>
          <a:xfrm flipH="1">
            <a:off x="4158400" y="869950"/>
            <a:ext cx="658800" cy="381000"/>
          </a:xfrm>
          <a:prstGeom prst="straightConnector1">
            <a:avLst/>
          </a:prstGeom>
          <a:noFill/>
          <a:ln cap="flat" cmpd="sng" w="76200">
            <a:solidFill>
              <a:srgbClr val="000000"/>
            </a:solidFill>
            <a:prstDash val="solid"/>
            <a:round/>
            <a:headEnd len="med" w="med" type="none"/>
            <a:tailEnd len="med" w="med" type="triangle"/>
          </a:ln>
        </p:spPr>
      </p:cxnSp>
      <p:cxnSp>
        <p:nvCxnSpPr>
          <p:cNvPr id="144" name="Google Shape;144;p19"/>
          <p:cNvCxnSpPr/>
          <p:nvPr/>
        </p:nvCxnSpPr>
        <p:spPr>
          <a:xfrm flipH="1">
            <a:off x="2134275" y="2666125"/>
            <a:ext cx="690600" cy="698400"/>
          </a:xfrm>
          <a:prstGeom prst="straightConnector1">
            <a:avLst/>
          </a:prstGeom>
          <a:noFill/>
          <a:ln cap="flat" cmpd="sng" w="76200">
            <a:solidFill>
              <a:schemeClr val="accent3"/>
            </a:solidFill>
            <a:prstDash val="solid"/>
            <a:round/>
            <a:headEnd len="med" w="med" type="none"/>
            <a:tailEnd len="med" w="med" type="triangle"/>
          </a:ln>
        </p:spPr>
      </p:cxnSp>
      <p:sp>
        <p:nvSpPr>
          <p:cNvPr id="145" name="Google Shape;145;p19"/>
          <p:cNvSpPr txBox="1"/>
          <p:nvPr/>
        </p:nvSpPr>
        <p:spPr>
          <a:xfrm>
            <a:off x="467625" y="3303568"/>
            <a:ext cx="2215500" cy="772500"/>
          </a:xfrm>
          <a:prstGeom prst="rect">
            <a:avLst/>
          </a:prstGeom>
          <a:solidFill>
            <a:srgbClr val="D9EAD3"/>
          </a:solid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ja" sz="1800">
                <a:latin typeface="Lato"/>
                <a:ea typeface="Lato"/>
                <a:cs typeface="Lato"/>
                <a:sym typeface="Lato"/>
              </a:rPr>
              <a:t>出払うことがなくなる</a:t>
            </a:r>
            <a:endParaRPr sz="1800">
              <a:latin typeface="Lato"/>
              <a:ea typeface="Lato"/>
              <a:cs typeface="Lato"/>
              <a:sym typeface="Lato"/>
            </a:endParaRPr>
          </a:p>
        </p:txBody>
      </p:sp>
      <p:sp>
        <p:nvSpPr>
          <p:cNvPr id="146" name="Google Shape;146;p19"/>
          <p:cNvSpPr txBox="1"/>
          <p:nvPr/>
        </p:nvSpPr>
        <p:spPr>
          <a:xfrm>
            <a:off x="63225" y="4469424"/>
            <a:ext cx="2215500" cy="627000"/>
          </a:xfrm>
          <a:prstGeom prst="rect">
            <a:avLst/>
          </a:prstGeom>
          <a:solidFill>
            <a:srgbClr val="D9EAD3"/>
          </a:solid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ja" sz="1800">
                <a:latin typeface="Lato"/>
                <a:ea typeface="Lato"/>
                <a:cs typeface="Lato"/>
                <a:sym typeface="Lato"/>
              </a:rPr>
              <a:t>救急活動の迅速化</a:t>
            </a:r>
            <a:endParaRPr sz="1800">
              <a:latin typeface="Lato"/>
              <a:ea typeface="Lato"/>
              <a:cs typeface="Lato"/>
              <a:sym typeface="Lato"/>
            </a:endParaRPr>
          </a:p>
        </p:txBody>
      </p:sp>
      <p:cxnSp>
        <p:nvCxnSpPr>
          <p:cNvPr id="147" name="Google Shape;147;p19"/>
          <p:cNvCxnSpPr/>
          <p:nvPr/>
        </p:nvCxnSpPr>
        <p:spPr>
          <a:xfrm flipH="1">
            <a:off x="1325475" y="3888500"/>
            <a:ext cx="499800" cy="627000"/>
          </a:xfrm>
          <a:prstGeom prst="straightConnector1">
            <a:avLst/>
          </a:prstGeom>
          <a:noFill/>
          <a:ln cap="flat" cmpd="sng" w="76200">
            <a:solidFill>
              <a:schemeClr val="accent3"/>
            </a:solidFill>
            <a:prstDash val="solid"/>
            <a:round/>
            <a:headEnd len="med" w="med" type="none"/>
            <a:tailEnd len="med" w="med" type="triangle"/>
          </a:ln>
        </p:spPr>
      </p:cxnSp>
      <p:sp>
        <p:nvSpPr>
          <p:cNvPr id="148" name="Google Shape;148;p19"/>
          <p:cNvSpPr txBox="1"/>
          <p:nvPr>
            <p:ph idx="4294967295" type="title"/>
          </p:nvPr>
        </p:nvSpPr>
        <p:spPr>
          <a:xfrm>
            <a:off x="0" y="0"/>
            <a:ext cx="7688700" cy="535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ja"/>
              <a:t>一番良いメリット・デメリットを選ぼう！</a:t>
            </a:r>
            <a:endParaRPr/>
          </a:p>
        </p:txBody>
      </p:sp>
      <p:cxnSp>
        <p:nvCxnSpPr>
          <p:cNvPr id="149" name="Google Shape;149;p19"/>
          <p:cNvCxnSpPr/>
          <p:nvPr/>
        </p:nvCxnSpPr>
        <p:spPr>
          <a:xfrm flipH="1">
            <a:off x="2626450" y="1862125"/>
            <a:ext cx="658800" cy="381000"/>
          </a:xfrm>
          <a:prstGeom prst="straightConnector1">
            <a:avLst/>
          </a:prstGeom>
          <a:noFill/>
          <a:ln cap="flat" cmpd="sng" w="76200">
            <a:solidFill>
              <a:srgbClr val="000000"/>
            </a:solidFill>
            <a:prstDash val="solid"/>
            <a:round/>
            <a:headEnd len="med" w="med" type="none"/>
            <a:tailEnd len="med" w="med" type="triangle"/>
          </a:ln>
        </p:spPr>
      </p:cxnSp>
      <p:sp>
        <p:nvSpPr>
          <p:cNvPr id="150" name="Google Shape;150;p19"/>
          <p:cNvSpPr txBox="1"/>
          <p:nvPr/>
        </p:nvSpPr>
        <p:spPr>
          <a:xfrm>
            <a:off x="5676450" y="3988818"/>
            <a:ext cx="2215500" cy="772500"/>
          </a:xfrm>
          <a:prstGeom prst="rect">
            <a:avLst/>
          </a:prstGeom>
          <a:solidFill>
            <a:srgbClr val="D9EAD3"/>
          </a:solid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ja" sz="1900">
                <a:latin typeface="Lato"/>
                <a:ea typeface="Lato"/>
                <a:cs typeface="Lato"/>
                <a:sym typeface="Lato"/>
              </a:rPr>
              <a:t>○○○○○○○○○○○○○○○</a:t>
            </a:r>
            <a:endParaRPr sz="1800">
              <a:latin typeface="Lato"/>
              <a:ea typeface="Lato"/>
              <a:cs typeface="Lato"/>
              <a:sym typeface="Lato"/>
            </a:endParaRPr>
          </a:p>
        </p:txBody>
      </p:sp>
      <p:sp>
        <p:nvSpPr>
          <p:cNvPr id="151" name="Google Shape;151;p19"/>
          <p:cNvSpPr txBox="1"/>
          <p:nvPr/>
        </p:nvSpPr>
        <p:spPr>
          <a:xfrm>
            <a:off x="6586240" y="1581751"/>
            <a:ext cx="2215500" cy="772500"/>
          </a:xfrm>
          <a:prstGeom prst="rect">
            <a:avLst/>
          </a:prstGeom>
          <a:solidFill>
            <a:srgbClr val="FFE599"/>
          </a:solid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ja" sz="1900">
                <a:latin typeface="Lato"/>
                <a:ea typeface="Lato"/>
                <a:cs typeface="Lato"/>
                <a:sym typeface="Lato"/>
              </a:rPr>
              <a:t>○○○○○○○○○○○○</a:t>
            </a:r>
            <a:endParaRPr sz="1900">
              <a:latin typeface="Lato"/>
              <a:ea typeface="Lato"/>
              <a:cs typeface="Lato"/>
              <a:sym typeface="Lato"/>
            </a:endParaRPr>
          </a:p>
        </p:txBody>
      </p:sp>
      <p:cxnSp>
        <p:nvCxnSpPr>
          <p:cNvPr id="152" name="Google Shape;152;p19"/>
          <p:cNvCxnSpPr>
            <a:stCxn id="138" idx="2"/>
          </p:cNvCxnSpPr>
          <p:nvPr/>
        </p:nvCxnSpPr>
        <p:spPr>
          <a:xfrm flipH="1">
            <a:off x="7515740" y="824125"/>
            <a:ext cx="520500" cy="846900"/>
          </a:xfrm>
          <a:prstGeom prst="straightConnector1">
            <a:avLst/>
          </a:prstGeom>
          <a:noFill/>
          <a:ln cap="flat" cmpd="sng" w="76200">
            <a:solidFill>
              <a:srgbClr val="000000"/>
            </a:solidFill>
            <a:prstDash val="solid"/>
            <a:round/>
            <a:headEnd len="med" w="med" type="none"/>
            <a:tailEnd len="med" w="med" type="triangle"/>
          </a:ln>
        </p:spPr>
      </p:cxnSp>
      <p:sp>
        <p:nvSpPr>
          <p:cNvPr id="153" name="Google Shape;153;p19"/>
          <p:cNvSpPr txBox="1"/>
          <p:nvPr/>
        </p:nvSpPr>
        <p:spPr>
          <a:xfrm>
            <a:off x="5922044" y="2903428"/>
            <a:ext cx="2215500" cy="772500"/>
          </a:xfrm>
          <a:prstGeom prst="rect">
            <a:avLst/>
          </a:prstGeom>
          <a:solidFill>
            <a:srgbClr val="D9EAD3"/>
          </a:solid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ja" sz="1900">
                <a:latin typeface="Lato"/>
                <a:ea typeface="Lato"/>
                <a:cs typeface="Lato"/>
                <a:sym typeface="Lato"/>
              </a:rPr>
              <a:t>○○○○○○○○○○○○</a:t>
            </a:r>
            <a:endParaRPr sz="1900">
              <a:latin typeface="Lato"/>
              <a:ea typeface="Lato"/>
              <a:cs typeface="Lato"/>
              <a:sym typeface="Lato"/>
            </a:endParaRPr>
          </a:p>
        </p:txBody>
      </p:sp>
      <p:cxnSp>
        <p:nvCxnSpPr>
          <p:cNvPr id="154" name="Google Shape;154;p19"/>
          <p:cNvCxnSpPr/>
          <p:nvPr/>
        </p:nvCxnSpPr>
        <p:spPr>
          <a:xfrm flipH="1">
            <a:off x="6888950" y="2290850"/>
            <a:ext cx="466500" cy="714000"/>
          </a:xfrm>
          <a:prstGeom prst="straightConnector1">
            <a:avLst/>
          </a:prstGeom>
          <a:noFill/>
          <a:ln cap="flat" cmpd="sng" w="76200">
            <a:solidFill>
              <a:srgbClr val="000000"/>
            </a:solidFill>
            <a:prstDash val="solid"/>
            <a:round/>
            <a:headEnd len="med" w="med" type="none"/>
            <a:tailEnd len="med" w="med" type="triangle"/>
          </a:ln>
        </p:spPr>
      </p:cxnSp>
      <p:sp>
        <p:nvSpPr>
          <p:cNvPr id="155" name="Google Shape;155;p19"/>
          <p:cNvSpPr txBox="1"/>
          <p:nvPr/>
        </p:nvSpPr>
        <p:spPr>
          <a:xfrm>
            <a:off x="2975900" y="4323918"/>
            <a:ext cx="2215500" cy="772500"/>
          </a:xfrm>
          <a:prstGeom prst="rect">
            <a:avLst/>
          </a:prstGeom>
          <a:solidFill>
            <a:srgbClr val="D9EAD3"/>
          </a:solidFill>
          <a:ln cap="flat" cmpd="sng" w="9525">
            <a:solidFill>
              <a:srgbClr val="000000"/>
            </a:solidFill>
            <a:prstDash val="solid"/>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ja" sz="1900">
                <a:latin typeface="Lato"/>
                <a:ea typeface="Lato"/>
                <a:cs typeface="Lato"/>
                <a:sym typeface="Lato"/>
              </a:rPr>
              <a:t>○○○○○○○○○○○○</a:t>
            </a:r>
            <a:endParaRPr sz="1800">
              <a:latin typeface="Lato"/>
              <a:ea typeface="Lato"/>
              <a:cs typeface="Lato"/>
              <a:sym typeface="Lato"/>
            </a:endParaRPr>
          </a:p>
        </p:txBody>
      </p:sp>
      <p:cxnSp>
        <p:nvCxnSpPr>
          <p:cNvPr id="156" name="Google Shape;156;p19"/>
          <p:cNvCxnSpPr/>
          <p:nvPr/>
        </p:nvCxnSpPr>
        <p:spPr>
          <a:xfrm flipH="1">
            <a:off x="4966350" y="4268700"/>
            <a:ext cx="710100" cy="363600"/>
          </a:xfrm>
          <a:prstGeom prst="straightConnector1">
            <a:avLst/>
          </a:prstGeom>
          <a:noFill/>
          <a:ln cap="flat" cmpd="sng" w="76200">
            <a:solidFill>
              <a:schemeClr val="accent3"/>
            </a:solidFill>
            <a:prstDash val="solid"/>
            <a:round/>
            <a:headEnd len="med" w="med" type="none"/>
            <a:tailEnd len="med" w="med" type="triangle"/>
          </a:ln>
        </p:spPr>
      </p:cxnSp>
      <p:cxnSp>
        <p:nvCxnSpPr>
          <p:cNvPr id="157" name="Google Shape;157;p19"/>
          <p:cNvCxnSpPr/>
          <p:nvPr/>
        </p:nvCxnSpPr>
        <p:spPr>
          <a:xfrm flipH="1">
            <a:off x="6371400" y="3529100"/>
            <a:ext cx="825300" cy="510300"/>
          </a:xfrm>
          <a:prstGeom prst="straightConnector1">
            <a:avLst/>
          </a:prstGeom>
          <a:noFill/>
          <a:ln cap="flat" cmpd="sng" w="76200">
            <a:solidFill>
              <a:schemeClr val="accent3"/>
            </a:solidFill>
            <a:prstDash val="solid"/>
            <a:round/>
            <a:headEnd len="med" w="med" type="none"/>
            <a:tailEnd len="med" w="med" type="triangle"/>
          </a:ln>
        </p:spPr>
      </p:cxnSp>
      <p:sp>
        <p:nvSpPr>
          <p:cNvPr id="158" name="Google Shape;158;p19"/>
          <p:cNvSpPr/>
          <p:nvPr/>
        </p:nvSpPr>
        <p:spPr>
          <a:xfrm>
            <a:off x="562700" y="2249425"/>
            <a:ext cx="3111600" cy="1531800"/>
          </a:xfrm>
          <a:prstGeom prst="roundRect">
            <a:avLst>
              <a:gd fmla="val 16667" name="adj"/>
            </a:avLst>
          </a:prstGeom>
          <a:solidFill>
            <a:schemeClr val="lt2"/>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ja" sz="4300">
                <a:solidFill>
                  <a:schemeClr val="lt1"/>
                </a:solidFill>
                <a:latin typeface="Meiryo"/>
                <a:ea typeface="Meiryo"/>
                <a:cs typeface="Meiryo"/>
                <a:sym typeface="Meiryo"/>
              </a:rPr>
              <a:t>こちらを</a:t>
            </a:r>
            <a:endParaRPr sz="4300">
              <a:solidFill>
                <a:schemeClr val="lt1"/>
              </a:solidFill>
              <a:latin typeface="Meiryo"/>
              <a:ea typeface="Meiryo"/>
              <a:cs typeface="Meiryo"/>
              <a:sym typeface="Meiryo"/>
            </a:endParaRPr>
          </a:p>
          <a:p>
            <a:pPr indent="0" lvl="0" marL="0" rtl="0" algn="ctr">
              <a:spcBef>
                <a:spcPts val="0"/>
              </a:spcBef>
              <a:spcAft>
                <a:spcPts val="0"/>
              </a:spcAft>
              <a:buNone/>
            </a:pPr>
            <a:r>
              <a:rPr lang="ja" sz="4300">
                <a:solidFill>
                  <a:schemeClr val="lt1"/>
                </a:solidFill>
                <a:latin typeface="Meiryo"/>
                <a:ea typeface="Meiryo"/>
                <a:cs typeface="Meiryo"/>
                <a:sym typeface="Meiryo"/>
              </a:rPr>
              <a:t>採用！</a:t>
            </a:r>
            <a:endParaRPr sz="4300">
              <a:solidFill>
                <a:schemeClr val="lt1"/>
              </a:solidFill>
              <a:latin typeface="Meiryo"/>
              <a:ea typeface="Meiryo"/>
              <a:cs typeface="Meiryo"/>
              <a:sym typeface="Meiryo"/>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58"/>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20"/>
          <p:cNvSpPr txBox="1"/>
          <p:nvPr>
            <p:ph type="title"/>
          </p:nvPr>
        </p:nvSpPr>
        <p:spPr>
          <a:xfrm>
            <a:off x="0" y="0"/>
            <a:ext cx="7688700" cy="535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ja"/>
              <a:t>議論の流れを原稿にする</a:t>
            </a:r>
            <a:endParaRPr/>
          </a:p>
        </p:txBody>
      </p:sp>
      <p:sp>
        <p:nvSpPr>
          <p:cNvPr id="164" name="Google Shape;164;p20"/>
          <p:cNvSpPr txBox="1"/>
          <p:nvPr>
            <p:ph idx="1" type="body"/>
          </p:nvPr>
        </p:nvSpPr>
        <p:spPr>
          <a:xfrm>
            <a:off x="272725" y="915850"/>
            <a:ext cx="8052000" cy="3972900"/>
          </a:xfrm>
          <a:prstGeom prst="rect">
            <a:avLst/>
          </a:prstGeom>
        </p:spPr>
        <p:txBody>
          <a:bodyPr anchorCtr="0" anchor="t" bIns="91425" lIns="91425" spcFirstLastPara="1" rIns="91425" wrap="square" tIns="91425">
            <a:normAutofit/>
          </a:bodyPr>
          <a:lstStyle/>
          <a:p>
            <a:pPr indent="-368300" lvl="0" marL="457200" rtl="0" algn="l">
              <a:spcBef>
                <a:spcPts val="0"/>
              </a:spcBef>
              <a:spcAft>
                <a:spcPts val="0"/>
              </a:spcAft>
              <a:buSzPts val="2200"/>
              <a:buAutoNum type="arabicPeriod"/>
            </a:pPr>
            <a:r>
              <a:rPr b="1" lang="ja"/>
              <a:t>リンクマップの議論を原稿にする</a:t>
            </a:r>
            <a:br>
              <a:rPr b="1" lang="ja"/>
            </a:br>
            <a:r>
              <a:rPr lang="ja"/>
              <a:t>図になっている議論を言葉で説明する。</a:t>
            </a:r>
            <a:endParaRPr/>
          </a:p>
          <a:p>
            <a:pPr indent="-368300" lvl="0" marL="457200" rtl="0" algn="l">
              <a:spcBef>
                <a:spcPts val="1500"/>
              </a:spcBef>
              <a:spcAft>
                <a:spcPts val="0"/>
              </a:spcAft>
              <a:buSzPts val="2200"/>
              <a:buAutoNum type="arabicPeriod"/>
            </a:pPr>
            <a:r>
              <a:rPr b="1" lang="ja"/>
              <a:t>根拠資料を探す</a:t>
            </a:r>
            <a:br>
              <a:rPr lang="ja"/>
            </a:br>
            <a:r>
              <a:rPr lang="ja"/>
              <a:t>現状分析と、プランを導入した後で、話が分かれているので、それぞれ根拠となる資料を探しておく。</a:t>
            </a:r>
            <a:endParaRPr/>
          </a:p>
          <a:p>
            <a:pPr indent="-368300" lvl="0" marL="457200" rtl="0" algn="l">
              <a:spcBef>
                <a:spcPts val="1500"/>
              </a:spcBef>
              <a:spcAft>
                <a:spcPts val="1500"/>
              </a:spcAft>
              <a:buSzPts val="2200"/>
              <a:buAutoNum type="arabicPeriod"/>
            </a:pPr>
            <a:r>
              <a:rPr b="1" lang="ja"/>
              <a:t>実際に声に出して読んでみる</a:t>
            </a:r>
            <a:br>
              <a:rPr b="1" lang="ja"/>
            </a:br>
            <a:r>
              <a:rPr lang="ja"/>
              <a:t>時間内に読み終わるかどうか、聞いた人が周りの人が聞き取れる速さなのかどうかをチェックする。</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treamline">
  <a:themeElements>
    <a:clrScheme name="Streamline">
      <a:dk1>
        <a:srgbClr val="211DD1"/>
      </a:dk1>
      <a:lt1>
        <a:srgbClr val="FFFFFF"/>
      </a:lt1>
      <a:dk2>
        <a:srgbClr val="FFFFFF"/>
      </a:dk2>
      <a:lt2>
        <a:srgbClr val="1155CC"/>
      </a:lt2>
      <a:accent1>
        <a:srgbClr val="030303"/>
      </a:accent1>
      <a:accent2>
        <a:srgbClr val="6AA4C8"/>
      </a:accent2>
      <a:accent3>
        <a:srgbClr val="6AA84F"/>
      </a:accent3>
      <a:accent4>
        <a:srgbClr val="A2FFE8"/>
      </a:accent4>
      <a:accent5>
        <a:srgbClr val="0000FF"/>
      </a:accent5>
      <a:accent6>
        <a:srgbClr val="FFB8A2"/>
      </a:accent6>
      <a:hlink>
        <a:srgbClr val="073763"/>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