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3" r:id="rId1"/>
  </p:sldMasterIdLst>
  <p:notesMasterIdLst>
    <p:notesMasterId r:id="rId6"/>
  </p:notesMasterIdLst>
  <p:sldIdLst>
    <p:sldId id="269" r:id="rId2"/>
    <p:sldId id="271" r:id="rId3"/>
    <p:sldId id="272" r:id="rId4"/>
    <p:sldId id="273" r:id="rId5"/>
  </p:sldIdLst>
  <p:sldSz cx="6858000" cy="9906000" type="A4"/>
  <p:notesSz cx="6807200" cy="9939338"/>
  <p:defaultTextStyle>
    <a:defPPr>
      <a:defRPr lang="ja-JP"/>
    </a:defPPr>
    <a:lvl1pPr marL="0" algn="l" defTabSz="913961" rtl="0" eaLnBrk="1" latinLnBrk="0" hangingPunct="1">
      <a:defRPr kumimoji="1" sz="1800" kern="1200">
        <a:solidFill>
          <a:schemeClr val="tx1"/>
        </a:solidFill>
        <a:latin typeface="+mn-lt"/>
        <a:ea typeface="+mn-ea"/>
        <a:cs typeface="+mn-cs"/>
      </a:defRPr>
    </a:lvl1pPr>
    <a:lvl2pPr marL="456980" algn="l" defTabSz="913961" rtl="0" eaLnBrk="1" latinLnBrk="0" hangingPunct="1">
      <a:defRPr kumimoji="1" sz="1800" kern="1200">
        <a:solidFill>
          <a:schemeClr val="tx1"/>
        </a:solidFill>
        <a:latin typeface="+mn-lt"/>
        <a:ea typeface="+mn-ea"/>
        <a:cs typeface="+mn-cs"/>
      </a:defRPr>
    </a:lvl2pPr>
    <a:lvl3pPr marL="913961" algn="l" defTabSz="913961" rtl="0" eaLnBrk="1" latinLnBrk="0" hangingPunct="1">
      <a:defRPr kumimoji="1" sz="1800" kern="1200">
        <a:solidFill>
          <a:schemeClr val="tx1"/>
        </a:solidFill>
        <a:latin typeface="+mn-lt"/>
        <a:ea typeface="+mn-ea"/>
        <a:cs typeface="+mn-cs"/>
      </a:defRPr>
    </a:lvl3pPr>
    <a:lvl4pPr marL="1370940" algn="l" defTabSz="913961" rtl="0" eaLnBrk="1" latinLnBrk="0" hangingPunct="1">
      <a:defRPr kumimoji="1" sz="1800" kern="1200">
        <a:solidFill>
          <a:schemeClr val="tx1"/>
        </a:solidFill>
        <a:latin typeface="+mn-lt"/>
        <a:ea typeface="+mn-ea"/>
        <a:cs typeface="+mn-cs"/>
      </a:defRPr>
    </a:lvl4pPr>
    <a:lvl5pPr marL="1827921" algn="l" defTabSz="913961" rtl="0" eaLnBrk="1" latinLnBrk="0" hangingPunct="1">
      <a:defRPr kumimoji="1" sz="1800" kern="1200">
        <a:solidFill>
          <a:schemeClr val="tx1"/>
        </a:solidFill>
        <a:latin typeface="+mn-lt"/>
        <a:ea typeface="+mn-ea"/>
        <a:cs typeface="+mn-cs"/>
      </a:defRPr>
    </a:lvl5pPr>
    <a:lvl6pPr marL="2284899" algn="l" defTabSz="913961" rtl="0" eaLnBrk="1" latinLnBrk="0" hangingPunct="1">
      <a:defRPr kumimoji="1" sz="1800" kern="1200">
        <a:solidFill>
          <a:schemeClr val="tx1"/>
        </a:solidFill>
        <a:latin typeface="+mn-lt"/>
        <a:ea typeface="+mn-ea"/>
        <a:cs typeface="+mn-cs"/>
      </a:defRPr>
    </a:lvl6pPr>
    <a:lvl7pPr marL="2741882" algn="l" defTabSz="913961" rtl="0" eaLnBrk="1" latinLnBrk="0" hangingPunct="1">
      <a:defRPr kumimoji="1" sz="1800" kern="1200">
        <a:solidFill>
          <a:schemeClr val="tx1"/>
        </a:solidFill>
        <a:latin typeface="+mn-lt"/>
        <a:ea typeface="+mn-ea"/>
        <a:cs typeface="+mn-cs"/>
      </a:defRPr>
    </a:lvl7pPr>
    <a:lvl8pPr marL="3198861" algn="l" defTabSz="913961" rtl="0" eaLnBrk="1" latinLnBrk="0" hangingPunct="1">
      <a:defRPr kumimoji="1" sz="1800" kern="1200">
        <a:solidFill>
          <a:schemeClr val="tx1"/>
        </a:solidFill>
        <a:latin typeface="+mn-lt"/>
        <a:ea typeface="+mn-ea"/>
        <a:cs typeface="+mn-cs"/>
      </a:defRPr>
    </a:lvl8pPr>
    <a:lvl9pPr marL="3655840" algn="l" defTabSz="913961"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F3ED"/>
    <a:srgbClr val="E8EEF8"/>
    <a:srgbClr val="FFEFFF"/>
    <a:srgbClr val="FDF1E9"/>
    <a:srgbClr val="FF0066"/>
    <a:srgbClr val="E2E9F6"/>
    <a:srgbClr val="FF0000"/>
    <a:srgbClr val="FFE1FF"/>
    <a:srgbClr val="FFCCFF"/>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162" autoAdjust="0"/>
    <p:restoredTop sz="93419" autoAdjust="0"/>
  </p:normalViewPr>
  <p:slideViewPr>
    <p:cSldViewPr snapToGrid="0">
      <p:cViewPr>
        <p:scale>
          <a:sx n="75" d="100"/>
          <a:sy n="75" d="100"/>
        </p:scale>
        <p:origin x="1668" y="-1092"/>
      </p:cViewPr>
      <p:guideLst>
        <p:guide orient="horz" pos="3120"/>
        <p:guide pos="216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1" d="100"/>
          <a:sy n="81" d="100"/>
        </p:scale>
        <p:origin x="399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575" cy="498475"/>
          </a:xfrm>
          <a:prstGeom prst="rect">
            <a:avLst/>
          </a:prstGeom>
        </p:spPr>
        <p:txBody>
          <a:bodyPr vert="horz" lIns="91423" tIns="45712" rIns="91423" bIns="4571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0" y="0"/>
            <a:ext cx="2949575" cy="498475"/>
          </a:xfrm>
          <a:prstGeom prst="rect">
            <a:avLst/>
          </a:prstGeom>
        </p:spPr>
        <p:txBody>
          <a:bodyPr vert="horz" lIns="91423" tIns="45712" rIns="91423" bIns="45712" rtlCol="0"/>
          <a:lstStyle>
            <a:lvl1pPr algn="r">
              <a:defRPr sz="1200"/>
            </a:lvl1pPr>
          </a:lstStyle>
          <a:p>
            <a:fld id="{8580141B-E607-4794-96FC-5B417370821C}" type="datetimeFigureOut">
              <a:rPr kumimoji="1" lang="ja-JP" altLang="en-US" smtClean="0"/>
              <a:t>2022/1/26</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23" tIns="45712" rIns="91423" bIns="45712" rtlCol="0" anchor="ctr"/>
          <a:lstStyle/>
          <a:p>
            <a:endParaRPr lang="ja-JP" altLang="en-US"/>
          </a:p>
        </p:txBody>
      </p:sp>
      <p:sp>
        <p:nvSpPr>
          <p:cNvPr id="5" name="ノート プレースホルダー 4"/>
          <p:cNvSpPr>
            <a:spLocks noGrp="1"/>
          </p:cNvSpPr>
          <p:nvPr>
            <p:ph type="body" sz="quarter" idx="3"/>
          </p:nvPr>
        </p:nvSpPr>
        <p:spPr>
          <a:xfrm>
            <a:off x="681040" y="4783138"/>
            <a:ext cx="5445125" cy="3913187"/>
          </a:xfrm>
          <a:prstGeom prst="rect">
            <a:avLst/>
          </a:prstGeom>
        </p:spPr>
        <p:txBody>
          <a:bodyPr vert="horz" lIns="91423" tIns="45712" rIns="91423" bIns="4571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440865"/>
            <a:ext cx="2949575" cy="498475"/>
          </a:xfrm>
          <a:prstGeom prst="rect">
            <a:avLst/>
          </a:prstGeom>
        </p:spPr>
        <p:txBody>
          <a:bodyPr vert="horz" lIns="91423" tIns="45712" rIns="91423" bIns="457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0" y="9440865"/>
            <a:ext cx="2949575" cy="498475"/>
          </a:xfrm>
          <a:prstGeom prst="rect">
            <a:avLst/>
          </a:prstGeom>
        </p:spPr>
        <p:txBody>
          <a:bodyPr vert="horz" lIns="91423" tIns="45712" rIns="91423" bIns="45712" rtlCol="0" anchor="b"/>
          <a:lstStyle>
            <a:lvl1pPr algn="r">
              <a:defRPr sz="1200"/>
            </a:lvl1pPr>
          </a:lstStyle>
          <a:p>
            <a:fld id="{8A95C0B8-6F20-46B9-90FD-1CAEBCB83942}" type="slidenum">
              <a:rPr kumimoji="1" lang="ja-JP" altLang="en-US" smtClean="0"/>
              <a:t>‹#›</a:t>
            </a:fld>
            <a:endParaRPr kumimoji="1" lang="ja-JP" altLang="en-US"/>
          </a:p>
        </p:txBody>
      </p:sp>
    </p:spTree>
    <p:extLst>
      <p:ext uri="{BB962C8B-B14F-4D97-AF65-F5344CB8AC3E}">
        <p14:creationId xmlns:p14="http://schemas.microsoft.com/office/powerpoint/2010/main" val="271083379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3"/>
            <a:ext cx="5829300" cy="3448755"/>
          </a:xfrm>
          <a:prstGeom prst="rect">
            <a:avLst/>
          </a:prstGeom>
        </p:spPr>
        <p:txBody>
          <a:bodyPr anchor="b"/>
          <a:lstStyle>
            <a:lvl1pPr algn="ctr">
              <a:defRPr sz="8417"/>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a:prstGeom prst="rect">
            <a:avLst/>
          </a:prstGeom>
        </p:spPr>
        <p:txBody>
          <a:bodyPr/>
          <a:lstStyle>
            <a:lvl1pPr marL="0" indent="0" algn="ctr">
              <a:buNone/>
              <a:defRPr sz="3367"/>
            </a:lvl1pPr>
            <a:lvl2pPr marL="641375" indent="0" algn="ctr">
              <a:buNone/>
              <a:defRPr sz="2807"/>
            </a:lvl2pPr>
            <a:lvl3pPr marL="1282751" indent="0" algn="ctr">
              <a:buNone/>
              <a:defRPr sz="2525"/>
            </a:lvl3pPr>
            <a:lvl4pPr marL="1924124" indent="0" algn="ctr">
              <a:buNone/>
              <a:defRPr sz="2245"/>
            </a:lvl4pPr>
            <a:lvl5pPr marL="2565500" indent="0" algn="ctr">
              <a:buNone/>
              <a:defRPr sz="2245"/>
            </a:lvl5pPr>
            <a:lvl6pPr marL="3206875" indent="0" algn="ctr">
              <a:buNone/>
              <a:defRPr sz="2245"/>
            </a:lvl6pPr>
            <a:lvl7pPr marL="3848251" indent="0" algn="ctr">
              <a:buNone/>
              <a:defRPr sz="2245"/>
            </a:lvl7pPr>
            <a:lvl8pPr marL="4489626" indent="0" algn="ctr">
              <a:buNone/>
              <a:defRPr sz="2245"/>
            </a:lvl8pPr>
            <a:lvl9pPr marL="5131001" indent="0" algn="ctr">
              <a:buNone/>
              <a:defRPr sz="2245"/>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471488" y="9181397"/>
            <a:ext cx="1543050" cy="527402"/>
          </a:xfrm>
          <a:prstGeom prst="rect">
            <a:avLst/>
          </a:prstGeom>
        </p:spPr>
        <p:txBody>
          <a:bodyPr/>
          <a:lstStyle/>
          <a:p>
            <a:fld id="{C764DE79-268F-4C1A-8933-263129D2AF90}" type="datetimeFigureOut">
              <a:rPr lang="en-US" smtClean="0"/>
              <a:pPr/>
              <a:t>1/26/2022</a:t>
            </a:fld>
            <a:endParaRPr lang="en-US" dirty="0"/>
          </a:p>
        </p:txBody>
      </p:sp>
      <p:sp>
        <p:nvSpPr>
          <p:cNvPr id="5" name="Footer Placeholder 4"/>
          <p:cNvSpPr>
            <a:spLocks noGrp="1"/>
          </p:cNvSpPr>
          <p:nvPr>
            <p:ph type="ftr" sz="quarter" idx="11"/>
          </p:nvPr>
        </p:nvSpPr>
        <p:spPr>
          <a:xfrm>
            <a:off x="2271715" y="9181397"/>
            <a:ext cx="2314575" cy="527402"/>
          </a:xfrm>
          <a:prstGeom prst="rect">
            <a:avLst/>
          </a:prstGeom>
        </p:spPr>
        <p:txBody>
          <a:bodyPr/>
          <a:lstStyle/>
          <a:p>
            <a:endParaRPr lang="en-US" dirty="0"/>
          </a:p>
        </p:txBody>
      </p:sp>
      <p:sp>
        <p:nvSpPr>
          <p:cNvPr id="6" name="Slide Number Placeholder 5"/>
          <p:cNvSpPr>
            <a:spLocks noGrp="1"/>
          </p:cNvSpPr>
          <p:nvPr>
            <p:ph type="sldNum" sz="quarter" idx="12"/>
          </p:nvPr>
        </p:nvSpPr>
        <p:spPr>
          <a:xfrm>
            <a:off x="4843463" y="9181397"/>
            <a:ext cx="1543050" cy="527402"/>
          </a:xfrm>
          <a:prstGeom prst="rect">
            <a:avLst/>
          </a:prstGeom>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345001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471490" y="527405"/>
            <a:ext cx="5915025" cy="1914702"/>
          </a:xfrm>
          <a:prstGeom prst="rect">
            <a:avLst/>
          </a:prstGeo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90" y="2637014"/>
            <a:ext cx="5915025" cy="6285266"/>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471488" y="9181397"/>
            <a:ext cx="1543050" cy="527402"/>
          </a:xfrm>
          <a:prstGeom prst="rect">
            <a:avLst/>
          </a:prstGeom>
        </p:spPr>
        <p:txBody>
          <a:bodyPr/>
          <a:lstStyle/>
          <a:p>
            <a:fld id="{C764DE79-268F-4C1A-8933-263129D2AF90}" type="datetimeFigureOut">
              <a:rPr lang="en-US" smtClean="0"/>
              <a:pPr/>
              <a:t>1/26/2022</a:t>
            </a:fld>
            <a:endParaRPr lang="en-US" dirty="0"/>
          </a:p>
        </p:txBody>
      </p:sp>
      <p:sp>
        <p:nvSpPr>
          <p:cNvPr id="5" name="Footer Placeholder 4"/>
          <p:cNvSpPr>
            <a:spLocks noGrp="1"/>
          </p:cNvSpPr>
          <p:nvPr>
            <p:ph type="ftr" sz="quarter" idx="11"/>
          </p:nvPr>
        </p:nvSpPr>
        <p:spPr>
          <a:xfrm>
            <a:off x="2271715" y="9181397"/>
            <a:ext cx="2314575" cy="527402"/>
          </a:xfrm>
          <a:prstGeom prst="rect">
            <a:avLst/>
          </a:prstGeom>
        </p:spPr>
        <p:txBody>
          <a:bodyPr/>
          <a:lstStyle/>
          <a:p>
            <a:endParaRPr lang="en-US" dirty="0"/>
          </a:p>
        </p:txBody>
      </p:sp>
      <p:sp>
        <p:nvSpPr>
          <p:cNvPr id="6" name="Slide Number Placeholder 5"/>
          <p:cNvSpPr>
            <a:spLocks noGrp="1"/>
          </p:cNvSpPr>
          <p:nvPr>
            <p:ph type="sldNum" sz="quarter" idx="12"/>
          </p:nvPr>
        </p:nvSpPr>
        <p:spPr>
          <a:xfrm>
            <a:off x="4843463" y="9181397"/>
            <a:ext cx="1543050" cy="527402"/>
          </a:xfrm>
          <a:prstGeom prst="rect">
            <a:avLst/>
          </a:prstGeom>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24722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9" y="527406"/>
            <a:ext cx="1478757" cy="8394877"/>
          </a:xfrm>
          <a:prstGeom prst="rect">
            <a:avLst/>
          </a:prstGeo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90" y="527406"/>
            <a:ext cx="4350543" cy="8394877"/>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471488" y="9181397"/>
            <a:ext cx="1543050" cy="527402"/>
          </a:xfrm>
          <a:prstGeom prst="rect">
            <a:avLst/>
          </a:prstGeom>
        </p:spPr>
        <p:txBody>
          <a:bodyPr/>
          <a:lstStyle/>
          <a:p>
            <a:fld id="{C764DE79-268F-4C1A-8933-263129D2AF90}" type="datetimeFigureOut">
              <a:rPr lang="en-US" smtClean="0"/>
              <a:pPr/>
              <a:t>1/26/2022</a:t>
            </a:fld>
            <a:endParaRPr lang="en-US" dirty="0"/>
          </a:p>
        </p:txBody>
      </p:sp>
      <p:sp>
        <p:nvSpPr>
          <p:cNvPr id="5" name="Footer Placeholder 4"/>
          <p:cNvSpPr>
            <a:spLocks noGrp="1"/>
          </p:cNvSpPr>
          <p:nvPr>
            <p:ph type="ftr" sz="quarter" idx="11"/>
          </p:nvPr>
        </p:nvSpPr>
        <p:spPr>
          <a:xfrm>
            <a:off x="2271715" y="9181397"/>
            <a:ext cx="2314575" cy="527402"/>
          </a:xfrm>
          <a:prstGeom prst="rect">
            <a:avLst/>
          </a:prstGeom>
        </p:spPr>
        <p:txBody>
          <a:bodyPr/>
          <a:lstStyle/>
          <a:p>
            <a:endParaRPr lang="en-US" dirty="0"/>
          </a:p>
        </p:txBody>
      </p:sp>
      <p:sp>
        <p:nvSpPr>
          <p:cNvPr id="6" name="Slide Number Placeholder 5"/>
          <p:cNvSpPr>
            <a:spLocks noGrp="1"/>
          </p:cNvSpPr>
          <p:nvPr>
            <p:ph type="sldNum" sz="quarter" idx="12"/>
          </p:nvPr>
        </p:nvSpPr>
        <p:spPr>
          <a:xfrm>
            <a:off x="4843463" y="9181397"/>
            <a:ext cx="1543050" cy="527402"/>
          </a:xfrm>
          <a:prstGeom prst="rect">
            <a:avLst/>
          </a:prstGeom>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659630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1490" y="527405"/>
            <a:ext cx="5915025" cy="1914702"/>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471490" y="2637014"/>
            <a:ext cx="5915025" cy="6285266"/>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471488" y="9181397"/>
            <a:ext cx="1543050" cy="527402"/>
          </a:xfrm>
          <a:prstGeom prst="rect">
            <a:avLst/>
          </a:prstGeom>
        </p:spPr>
        <p:txBody>
          <a:bodyPr/>
          <a:lstStyle/>
          <a:p>
            <a:fld id="{C764DE79-268F-4C1A-8933-263129D2AF90}" type="datetimeFigureOut">
              <a:rPr lang="en-US" smtClean="0"/>
              <a:pPr/>
              <a:t>1/26/2022</a:t>
            </a:fld>
            <a:endParaRPr lang="en-US" dirty="0"/>
          </a:p>
        </p:txBody>
      </p:sp>
      <p:sp>
        <p:nvSpPr>
          <p:cNvPr id="5" name="Footer Placeholder 4"/>
          <p:cNvSpPr>
            <a:spLocks noGrp="1"/>
          </p:cNvSpPr>
          <p:nvPr>
            <p:ph type="ftr" sz="quarter" idx="11"/>
          </p:nvPr>
        </p:nvSpPr>
        <p:spPr>
          <a:xfrm>
            <a:off x="2271715" y="9181397"/>
            <a:ext cx="2314575" cy="527402"/>
          </a:xfrm>
          <a:prstGeom prst="rect">
            <a:avLst/>
          </a:prstGeom>
        </p:spPr>
        <p:txBody>
          <a:bodyPr/>
          <a:lstStyle/>
          <a:p>
            <a:endParaRPr lang="en-US" dirty="0"/>
          </a:p>
        </p:txBody>
      </p:sp>
      <p:sp>
        <p:nvSpPr>
          <p:cNvPr id="6" name="Slide Number Placeholder 5"/>
          <p:cNvSpPr>
            <a:spLocks noGrp="1"/>
          </p:cNvSpPr>
          <p:nvPr>
            <p:ph type="sldNum" sz="quarter" idx="12"/>
          </p:nvPr>
        </p:nvSpPr>
        <p:spPr>
          <a:xfrm>
            <a:off x="4843463" y="9181397"/>
            <a:ext cx="1543050" cy="527402"/>
          </a:xfrm>
          <a:prstGeom prst="rect">
            <a:avLst/>
          </a:prstGeom>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517727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9" y="2469626"/>
            <a:ext cx="5915025" cy="4120620"/>
          </a:xfrm>
          <a:prstGeom prst="rect">
            <a:avLst/>
          </a:prstGeom>
        </p:spPr>
        <p:txBody>
          <a:bodyPr anchor="b"/>
          <a:lstStyle>
            <a:lvl1pPr>
              <a:defRPr sz="8417"/>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9" y="6629227"/>
            <a:ext cx="5915025" cy="2166936"/>
          </a:xfrm>
          <a:prstGeom prst="rect">
            <a:avLst/>
          </a:prstGeom>
        </p:spPr>
        <p:txBody>
          <a:bodyPr/>
          <a:lstStyle>
            <a:lvl1pPr marL="0" indent="0">
              <a:buNone/>
              <a:defRPr sz="3367">
                <a:solidFill>
                  <a:schemeClr val="tx1"/>
                </a:solidFill>
              </a:defRPr>
            </a:lvl1pPr>
            <a:lvl2pPr marL="641375" indent="0">
              <a:buNone/>
              <a:defRPr sz="2807">
                <a:solidFill>
                  <a:schemeClr val="tx1">
                    <a:tint val="75000"/>
                  </a:schemeClr>
                </a:solidFill>
              </a:defRPr>
            </a:lvl2pPr>
            <a:lvl3pPr marL="1282751" indent="0">
              <a:buNone/>
              <a:defRPr sz="2525">
                <a:solidFill>
                  <a:schemeClr val="tx1">
                    <a:tint val="75000"/>
                  </a:schemeClr>
                </a:solidFill>
              </a:defRPr>
            </a:lvl3pPr>
            <a:lvl4pPr marL="1924124" indent="0">
              <a:buNone/>
              <a:defRPr sz="2245">
                <a:solidFill>
                  <a:schemeClr val="tx1">
                    <a:tint val="75000"/>
                  </a:schemeClr>
                </a:solidFill>
              </a:defRPr>
            </a:lvl4pPr>
            <a:lvl5pPr marL="2565500" indent="0">
              <a:buNone/>
              <a:defRPr sz="2245">
                <a:solidFill>
                  <a:schemeClr val="tx1">
                    <a:tint val="75000"/>
                  </a:schemeClr>
                </a:solidFill>
              </a:defRPr>
            </a:lvl5pPr>
            <a:lvl6pPr marL="3206875" indent="0">
              <a:buNone/>
              <a:defRPr sz="2245">
                <a:solidFill>
                  <a:schemeClr val="tx1">
                    <a:tint val="75000"/>
                  </a:schemeClr>
                </a:solidFill>
              </a:defRPr>
            </a:lvl6pPr>
            <a:lvl7pPr marL="3848251" indent="0">
              <a:buNone/>
              <a:defRPr sz="2245">
                <a:solidFill>
                  <a:schemeClr val="tx1">
                    <a:tint val="75000"/>
                  </a:schemeClr>
                </a:solidFill>
              </a:defRPr>
            </a:lvl7pPr>
            <a:lvl8pPr marL="4489626" indent="0">
              <a:buNone/>
              <a:defRPr sz="2245">
                <a:solidFill>
                  <a:schemeClr val="tx1">
                    <a:tint val="75000"/>
                  </a:schemeClr>
                </a:solidFill>
              </a:defRPr>
            </a:lvl8pPr>
            <a:lvl9pPr marL="5131001" indent="0">
              <a:buNone/>
              <a:defRPr sz="2245">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471488" y="9181397"/>
            <a:ext cx="1543050" cy="527402"/>
          </a:xfrm>
          <a:prstGeom prst="rect">
            <a:avLst/>
          </a:prstGeom>
        </p:spPr>
        <p:txBody>
          <a:bodyPr/>
          <a:lstStyle/>
          <a:p>
            <a:fld id="{C764DE79-268F-4C1A-8933-263129D2AF90}" type="datetimeFigureOut">
              <a:rPr lang="en-US" smtClean="0"/>
              <a:pPr/>
              <a:t>1/26/2022</a:t>
            </a:fld>
            <a:endParaRPr lang="en-US" dirty="0"/>
          </a:p>
        </p:txBody>
      </p:sp>
      <p:sp>
        <p:nvSpPr>
          <p:cNvPr id="5" name="Footer Placeholder 4"/>
          <p:cNvSpPr>
            <a:spLocks noGrp="1"/>
          </p:cNvSpPr>
          <p:nvPr>
            <p:ph type="ftr" sz="quarter" idx="11"/>
          </p:nvPr>
        </p:nvSpPr>
        <p:spPr>
          <a:xfrm>
            <a:off x="2271715" y="9181397"/>
            <a:ext cx="2314575" cy="527402"/>
          </a:xfrm>
          <a:prstGeom prst="rect">
            <a:avLst/>
          </a:prstGeom>
        </p:spPr>
        <p:txBody>
          <a:bodyPr/>
          <a:lstStyle/>
          <a:p>
            <a:endParaRPr lang="en-US" dirty="0"/>
          </a:p>
        </p:txBody>
      </p:sp>
      <p:sp>
        <p:nvSpPr>
          <p:cNvPr id="6" name="Slide Number Placeholder 5"/>
          <p:cNvSpPr>
            <a:spLocks noGrp="1"/>
          </p:cNvSpPr>
          <p:nvPr>
            <p:ph type="sldNum" sz="quarter" idx="12"/>
          </p:nvPr>
        </p:nvSpPr>
        <p:spPr>
          <a:xfrm>
            <a:off x="4843463" y="9181397"/>
            <a:ext cx="1543050" cy="527402"/>
          </a:xfrm>
          <a:prstGeom prst="rect">
            <a:avLst/>
          </a:prstGeom>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237654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1490" y="527405"/>
            <a:ext cx="5915025" cy="1914702"/>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90" y="2637014"/>
            <a:ext cx="2914650" cy="6285266"/>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5" y="2637014"/>
            <a:ext cx="2914650" cy="6285266"/>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471488" y="9181397"/>
            <a:ext cx="1543050" cy="527402"/>
          </a:xfrm>
          <a:prstGeom prst="rect">
            <a:avLst/>
          </a:prstGeom>
        </p:spPr>
        <p:txBody>
          <a:bodyPr/>
          <a:lstStyle/>
          <a:p>
            <a:fld id="{C764DE79-268F-4C1A-8933-263129D2AF90}" type="datetimeFigureOut">
              <a:rPr lang="en-US" smtClean="0"/>
              <a:pPr/>
              <a:t>1/26/2022</a:t>
            </a:fld>
            <a:endParaRPr lang="en-US" dirty="0"/>
          </a:p>
        </p:txBody>
      </p:sp>
      <p:sp>
        <p:nvSpPr>
          <p:cNvPr id="6" name="Footer Placeholder 5"/>
          <p:cNvSpPr>
            <a:spLocks noGrp="1"/>
          </p:cNvSpPr>
          <p:nvPr>
            <p:ph type="ftr" sz="quarter" idx="11"/>
          </p:nvPr>
        </p:nvSpPr>
        <p:spPr>
          <a:xfrm>
            <a:off x="2271715" y="9181397"/>
            <a:ext cx="2314575" cy="527402"/>
          </a:xfrm>
          <a:prstGeom prst="rect">
            <a:avLst/>
          </a:prstGeom>
        </p:spPr>
        <p:txBody>
          <a:bodyPr/>
          <a:lstStyle/>
          <a:p>
            <a:endParaRPr lang="en-US" dirty="0"/>
          </a:p>
        </p:txBody>
      </p:sp>
      <p:sp>
        <p:nvSpPr>
          <p:cNvPr id="7" name="Slide Number Placeholder 6"/>
          <p:cNvSpPr>
            <a:spLocks noGrp="1"/>
          </p:cNvSpPr>
          <p:nvPr>
            <p:ph type="sldNum" sz="quarter" idx="12"/>
          </p:nvPr>
        </p:nvSpPr>
        <p:spPr>
          <a:xfrm>
            <a:off x="4843463" y="9181397"/>
            <a:ext cx="1543050" cy="527402"/>
          </a:xfrm>
          <a:prstGeom prst="rect">
            <a:avLst/>
          </a:prstGeom>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01434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3" y="527405"/>
            <a:ext cx="5915025" cy="1914702"/>
          </a:xfrm>
          <a:prstGeom prst="rect">
            <a:avLst/>
          </a:prstGeo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4" y="2428350"/>
            <a:ext cx="2901255" cy="1190094"/>
          </a:xfrm>
          <a:prstGeom prst="rect">
            <a:avLst/>
          </a:prstGeom>
        </p:spPr>
        <p:txBody>
          <a:bodyPr anchor="b"/>
          <a:lstStyle>
            <a:lvl1pPr marL="0" indent="0">
              <a:buNone/>
              <a:defRPr sz="3367" b="1"/>
            </a:lvl1pPr>
            <a:lvl2pPr marL="641375" indent="0">
              <a:buNone/>
              <a:defRPr sz="2807" b="1"/>
            </a:lvl2pPr>
            <a:lvl3pPr marL="1282751" indent="0">
              <a:buNone/>
              <a:defRPr sz="2525" b="1"/>
            </a:lvl3pPr>
            <a:lvl4pPr marL="1924124" indent="0">
              <a:buNone/>
              <a:defRPr sz="2245" b="1"/>
            </a:lvl4pPr>
            <a:lvl5pPr marL="2565500" indent="0">
              <a:buNone/>
              <a:defRPr sz="2245" b="1"/>
            </a:lvl5pPr>
            <a:lvl6pPr marL="3206875" indent="0">
              <a:buNone/>
              <a:defRPr sz="2245" b="1"/>
            </a:lvl6pPr>
            <a:lvl7pPr marL="3848251" indent="0">
              <a:buNone/>
              <a:defRPr sz="2245" b="1"/>
            </a:lvl7pPr>
            <a:lvl8pPr marL="4489626" indent="0">
              <a:buNone/>
              <a:defRPr sz="2245" b="1"/>
            </a:lvl8pPr>
            <a:lvl9pPr marL="5131001" indent="0">
              <a:buNone/>
              <a:defRPr sz="2245" b="1"/>
            </a:lvl9pPr>
          </a:lstStyle>
          <a:p>
            <a:pPr lvl="0"/>
            <a:r>
              <a:rPr lang="ja-JP" altLang="en-US"/>
              <a:t>マスター テキストの書式設定</a:t>
            </a:r>
          </a:p>
        </p:txBody>
      </p:sp>
      <p:sp>
        <p:nvSpPr>
          <p:cNvPr id="4" name="Content Placeholder 3"/>
          <p:cNvSpPr>
            <a:spLocks noGrp="1"/>
          </p:cNvSpPr>
          <p:nvPr>
            <p:ph sz="half" idx="2"/>
          </p:nvPr>
        </p:nvSpPr>
        <p:spPr>
          <a:xfrm>
            <a:off x="472384" y="3618445"/>
            <a:ext cx="2901255" cy="5322182"/>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4" y="2428350"/>
            <a:ext cx="2915543" cy="1190094"/>
          </a:xfrm>
          <a:prstGeom prst="rect">
            <a:avLst/>
          </a:prstGeom>
        </p:spPr>
        <p:txBody>
          <a:bodyPr anchor="b"/>
          <a:lstStyle>
            <a:lvl1pPr marL="0" indent="0">
              <a:buNone/>
              <a:defRPr sz="3367" b="1"/>
            </a:lvl1pPr>
            <a:lvl2pPr marL="641375" indent="0">
              <a:buNone/>
              <a:defRPr sz="2807" b="1"/>
            </a:lvl2pPr>
            <a:lvl3pPr marL="1282751" indent="0">
              <a:buNone/>
              <a:defRPr sz="2525" b="1"/>
            </a:lvl3pPr>
            <a:lvl4pPr marL="1924124" indent="0">
              <a:buNone/>
              <a:defRPr sz="2245" b="1"/>
            </a:lvl4pPr>
            <a:lvl5pPr marL="2565500" indent="0">
              <a:buNone/>
              <a:defRPr sz="2245" b="1"/>
            </a:lvl5pPr>
            <a:lvl6pPr marL="3206875" indent="0">
              <a:buNone/>
              <a:defRPr sz="2245" b="1"/>
            </a:lvl6pPr>
            <a:lvl7pPr marL="3848251" indent="0">
              <a:buNone/>
              <a:defRPr sz="2245" b="1"/>
            </a:lvl7pPr>
            <a:lvl8pPr marL="4489626" indent="0">
              <a:buNone/>
              <a:defRPr sz="2245" b="1"/>
            </a:lvl8pPr>
            <a:lvl9pPr marL="5131001" indent="0">
              <a:buNone/>
              <a:defRPr sz="2245" b="1"/>
            </a:lvl9pPr>
          </a:lstStyle>
          <a:p>
            <a:pPr lvl="0"/>
            <a:r>
              <a:rPr lang="ja-JP" altLang="en-US"/>
              <a:t>マスター テキストの書式設定</a:t>
            </a:r>
          </a:p>
        </p:txBody>
      </p:sp>
      <p:sp>
        <p:nvSpPr>
          <p:cNvPr id="6" name="Content Placeholder 5"/>
          <p:cNvSpPr>
            <a:spLocks noGrp="1"/>
          </p:cNvSpPr>
          <p:nvPr>
            <p:ph sz="quarter" idx="4"/>
          </p:nvPr>
        </p:nvSpPr>
        <p:spPr>
          <a:xfrm>
            <a:off x="3471864" y="3618445"/>
            <a:ext cx="2915543" cy="5322182"/>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a:xfrm>
            <a:off x="471488" y="9181397"/>
            <a:ext cx="1543050" cy="527402"/>
          </a:xfrm>
          <a:prstGeom prst="rect">
            <a:avLst/>
          </a:prstGeom>
        </p:spPr>
        <p:txBody>
          <a:bodyPr/>
          <a:lstStyle/>
          <a:p>
            <a:fld id="{C764DE79-268F-4C1A-8933-263129D2AF90}" type="datetimeFigureOut">
              <a:rPr lang="en-US" smtClean="0"/>
              <a:pPr/>
              <a:t>1/26/2022</a:t>
            </a:fld>
            <a:endParaRPr lang="en-US" dirty="0"/>
          </a:p>
        </p:txBody>
      </p:sp>
      <p:sp>
        <p:nvSpPr>
          <p:cNvPr id="8" name="Footer Placeholder 7"/>
          <p:cNvSpPr>
            <a:spLocks noGrp="1"/>
          </p:cNvSpPr>
          <p:nvPr>
            <p:ph type="ftr" sz="quarter" idx="11"/>
          </p:nvPr>
        </p:nvSpPr>
        <p:spPr>
          <a:xfrm>
            <a:off x="2271715" y="9181397"/>
            <a:ext cx="2314575" cy="527402"/>
          </a:xfrm>
          <a:prstGeom prst="rect">
            <a:avLst/>
          </a:prstGeom>
        </p:spPr>
        <p:txBody>
          <a:bodyPr/>
          <a:lstStyle/>
          <a:p>
            <a:endParaRPr lang="en-US" dirty="0"/>
          </a:p>
        </p:txBody>
      </p:sp>
      <p:sp>
        <p:nvSpPr>
          <p:cNvPr id="9" name="Slide Number Placeholder 8"/>
          <p:cNvSpPr>
            <a:spLocks noGrp="1"/>
          </p:cNvSpPr>
          <p:nvPr>
            <p:ph type="sldNum" sz="quarter" idx="12"/>
          </p:nvPr>
        </p:nvSpPr>
        <p:spPr>
          <a:xfrm>
            <a:off x="4843463" y="9181397"/>
            <a:ext cx="1543050" cy="527402"/>
          </a:xfrm>
          <a:prstGeom prst="rect">
            <a:avLst/>
          </a:prstGeom>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55756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471490" y="527405"/>
            <a:ext cx="5915025" cy="1914702"/>
          </a:xfrm>
          <a:prstGeom prst="rect">
            <a:avLst/>
          </a:prstGeo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a:xfrm>
            <a:off x="471488" y="9181397"/>
            <a:ext cx="1543050" cy="527402"/>
          </a:xfrm>
          <a:prstGeom prst="rect">
            <a:avLst/>
          </a:prstGeom>
        </p:spPr>
        <p:txBody>
          <a:bodyPr/>
          <a:lstStyle/>
          <a:p>
            <a:fld id="{C764DE79-268F-4C1A-8933-263129D2AF90}" type="datetimeFigureOut">
              <a:rPr lang="en-US" smtClean="0"/>
              <a:pPr/>
              <a:t>1/26/2022</a:t>
            </a:fld>
            <a:endParaRPr lang="en-US" dirty="0"/>
          </a:p>
        </p:txBody>
      </p:sp>
      <p:sp>
        <p:nvSpPr>
          <p:cNvPr id="4" name="Footer Placeholder 3"/>
          <p:cNvSpPr>
            <a:spLocks noGrp="1"/>
          </p:cNvSpPr>
          <p:nvPr>
            <p:ph type="ftr" sz="quarter" idx="11"/>
          </p:nvPr>
        </p:nvSpPr>
        <p:spPr>
          <a:xfrm>
            <a:off x="2271715" y="9181397"/>
            <a:ext cx="2314575" cy="527402"/>
          </a:xfrm>
          <a:prstGeom prst="rect">
            <a:avLst/>
          </a:prstGeom>
        </p:spPr>
        <p:txBody>
          <a:bodyPr/>
          <a:lstStyle/>
          <a:p>
            <a:endParaRPr lang="en-US" dirty="0"/>
          </a:p>
        </p:txBody>
      </p:sp>
      <p:sp>
        <p:nvSpPr>
          <p:cNvPr id="5" name="Slide Number Placeholder 4"/>
          <p:cNvSpPr>
            <a:spLocks noGrp="1"/>
          </p:cNvSpPr>
          <p:nvPr>
            <p:ph type="sldNum" sz="quarter" idx="12"/>
          </p:nvPr>
        </p:nvSpPr>
        <p:spPr>
          <a:xfrm>
            <a:off x="4843463" y="9181397"/>
            <a:ext cx="1543050" cy="527402"/>
          </a:xfrm>
          <a:prstGeom prst="rect">
            <a:avLst/>
          </a:prstGeom>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48155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1488" y="9181397"/>
            <a:ext cx="1543050" cy="527402"/>
          </a:xfrm>
          <a:prstGeom prst="rect">
            <a:avLst/>
          </a:prstGeom>
        </p:spPr>
        <p:txBody>
          <a:bodyPr/>
          <a:lstStyle/>
          <a:p>
            <a:fld id="{C764DE79-268F-4C1A-8933-263129D2AF90}" type="datetimeFigureOut">
              <a:rPr lang="en-US" smtClean="0"/>
              <a:pPr/>
              <a:t>1/26/2022</a:t>
            </a:fld>
            <a:endParaRPr lang="en-US" dirty="0"/>
          </a:p>
        </p:txBody>
      </p:sp>
      <p:sp>
        <p:nvSpPr>
          <p:cNvPr id="3" name="Footer Placeholder 2"/>
          <p:cNvSpPr>
            <a:spLocks noGrp="1"/>
          </p:cNvSpPr>
          <p:nvPr>
            <p:ph type="ftr" sz="quarter" idx="11"/>
          </p:nvPr>
        </p:nvSpPr>
        <p:spPr>
          <a:xfrm>
            <a:off x="2271715" y="9181397"/>
            <a:ext cx="2314575" cy="527402"/>
          </a:xfrm>
          <a:prstGeom prst="rect">
            <a:avLst/>
          </a:prstGeom>
        </p:spPr>
        <p:txBody>
          <a:bodyPr/>
          <a:lstStyle/>
          <a:p>
            <a:endParaRPr lang="en-US" dirty="0"/>
          </a:p>
        </p:txBody>
      </p:sp>
      <p:sp>
        <p:nvSpPr>
          <p:cNvPr id="4" name="Slide Number Placeholder 3"/>
          <p:cNvSpPr>
            <a:spLocks noGrp="1"/>
          </p:cNvSpPr>
          <p:nvPr>
            <p:ph type="sldNum" sz="quarter" idx="12"/>
          </p:nvPr>
        </p:nvSpPr>
        <p:spPr>
          <a:xfrm>
            <a:off x="4843463" y="9181397"/>
            <a:ext cx="1543050" cy="527402"/>
          </a:xfrm>
          <a:prstGeom prst="rect">
            <a:avLst/>
          </a:prstGeom>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95667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4" y="660401"/>
            <a:ext cx="2211883" cy="2311400"/>
          </a:xfrm>
          <a:prstGeom prst="rect">
            <a:avLst/>
          </a:prstGeom>
        </p:spPr>
        <p:txBody>
          <a:bodyPr anchor="b"/>
          <a:lstStyle>
            <a:lvl1pPr>
              <a:defRPr sz="4488"/>
            </a:lvl1pPr>
          </a:lstStyle>
          <a:p>
            <a:r>
              <a:rPr lang="ja-JP" altLang="en-US"/>
              <a:t>マスター タイトルの書式設定</a:t>
            </a:r>
            <a:endParaRPr lang="en-US" dirty="0"/>
          </a:p>
        </p:txBody>
      </p:sp>
      <p:sp>
        <p:nvSpPr>
          <p:cNvPr id="3" name="Content Placeholder 2"/>
          <p:cNvSpPr>
            <a:spLocks noGrp="1"/>
          </p:cNvSpPr>
          <p:nvPr>
            <p:ph idx="1"/>
          </p:nvPr>
        </p:nvSpPr>
        <p:spPr>
          <a:xfrm>
            <a:off x="2915545" y="1426284"/>
            <a:ext cx="3471863" cy="7039681"/>
          </a:xfrm>
          <a:prstGeom prst="rect">
            <a:avLst/>
          </a:prstGeom>
        </p:spPr>
        <p:txBody>
          <a:bodyPr/>
          <a:lstStyle>
            <a:lvl1pPr>
              <a:defRPr sz="4488"/>
            </a:lvl1pPr>
            <a:lvl2pPr>
              <a:defRPr sz="3928"/>
            </a:lvl2pPr>
            <a:lvl3pPr>
              <a:defRPr sz="3367"/>
            </a:lvl3pPr>
            <a:lvl4pPr>
              <a:defRPr sz="2807"/>
            </a:lvl4pPr>
            <a:lvl5pPr>
              <a:defRPr sz="2807"/>
            </a:lvl5pPr>
            <a:lvl6pPr>
              <a:defRPr sz="2807"/>
            </a:lvl6pPr>
            <a:lvl7pPr>
              <a:defRPr sz="2807"/>
            </a:lvl7pPr>
            <a:lvl8pPr>
              <a:defRPr sz="2807"/>
            </a:lvl8pPr>
            <a:lvl9pPr>
              <a:defRPr sz="280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4" y="2971802"/>
            <a:ext cx="2211883" cy="5505627"/>
          </a:xfrm>
          <a:prstGeom prst="rect">
            <a:avLst/>
          </a:prstGeom>
        </p:spPr>
        <p:txBody>
          <a:bodyPr/>
          <a:lstStyle>
            <a:lvl1pPr marL="0" indent="0">
              <a:buNone/>
              <a:defRPr sz="2245"/>
            </a:lvl1pPr>
            <a:lvl2pPr marL="641375" indent="0">
              <a:buNone/>
              <a:defRPr sz="1963"/>
            </a:lvl2pPr>
            <a:lvl3pPr marL="1282751" indent="0">
              <a:buNone/>
              <a:defRPr sz="1684"/>
            </a:lvl3pPr>
            <a:lvl4pPr marL="1924124" indent="0">
              <a:buNone/>
              <a:defRPr sz="1403"/>
            </a:lvl4pPr>
            <a:lvl5pPr marL="2565500" indent="0">
              <a:buNone/>
              <a:defRPr sz="1403"/>
            </a:lvl5pPr>
            <a:lvl6pPr marL="3206875" indent="0">
              <a:buNone/>
              <a:defRPr sz="1403"/>
            </a:lvl6pPr>
            <a:lvl7pPr marL="3848251" indent="0">
              <a:buNone/>
              <a:defRPr sz="1403"/>
            </a:lvl7pPr>
            <a:lvl8pPr marL="4489626" indent="0">
              <a:buNone/>
              <a:defRPr sz="1403"/>
            </a:lvl8pPr>
            <a:lvl9pPr marL="5131001" indent="0">
              <a:buNone/>
              <a:defRPr sz="1403"/>
            </a:lvl9pPr>
          </a:lstStyle>
          <a:p>
            <a:pPr lvl="0"/>
            <a:r>
              <a:rPr lang="ja-JP" altLang="en-US"/>
              <a:t>マスター テキストの書式設定</a:t>
            </a:r>
          </a:p>
        </p:txBody>
      </p:sp>
      <p:sp>
        <p:nvSpPr>
          <p:cNvPr id="5" name="Date Placeholder 4"/>
          <p:cNvSpPr>
            <a:spLocks noGrp="1"/>
          </p:cNvSpPr>
          <p:nvPr>
            <p:ph type="dt" sz="half" idx="10"/>
          </p:nvPr>
        </p:nvSpPr>
        <p:spPr>
          <a:xfrm>
            <a:off x="471488" y="9181397"/>
            <a:ext cx="1543050" cy="527402"/>
          </a:xfrm>
          <a:prstGeom prst="rect">
            <a:avLst/>
          </a:prstGeom>
        </p:spPr>
        <p:txBody>
          <a:bodyPr/>
          <a:lstStyle/>
          <a:p>
            <a:fld id="{C764DE79-268F-4C1A-8933-263129D2AF90}" type="datetimeFigureOut">
              <a:rPr lang="en-US" smtClean="0"/>
              <a:pPr/>
              <a:t>1/26/2022</a:t>
            </a:fld>
            <a:endParaRPr lang="en-US" dirty="0"/>
          </a:p>
        </p:txBody>
      </p:sp>
      <p:sp>
        <p:nvSpPr>
          <p:cNvPr id="6" name="Footer Placeholder 5"/>
          <p:cNvSpPr>
            <a:spLocks noGrp="1"/>
          </p:cNvSpPr>
          <p:nvPr>
            <p:ph type="ftr" sz="quarter" idx="11"/>
          </p:nvPr>
        </p:nvSpPr>
        <p:spPr>
          <a:xfrm>
            <a:off x="2271715" y="9181397"/>
            <a:ext cx="2314575" cy="527402"/>
          </a:xfrm>
          <a:prstGeom prst="rect">
            <a:avLst/>
          </a:prstGeom>
        </p:spPr>
        <p:txBody>
          <a:bodyPr/>
          <a:lstStyle/>
          <a:p>
            <a:endParaRPr lang="en-US" dirty="0"/>
          </a:p>
        </p:txBody>
      </p:sp>
      <p:sp>
        <p:nvSpPr>
          <p:cNvPr id="7" name="Slide Number Placeholder 6"/>
          <p:cNvSpPr>
            <a:spLocks noGrp="1"/>
          </p:cNvSpPr>
          <p:nvPr>
            <p:ph type="sldNum" sz="quarter" idx="12"/>
          </p:nvPr>
        </p:nvSpPr>
        <p:spPr>
          <a:xfrm>
            <a:off x="4843463" y="9181397"/>
            <a:ext cx="1543050" cy="527402"/>
          </a:xfrm>
          <a:prstGeom prst="rect">
            <a:avLst/>
          </a:prstGeom>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79392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4" y="660401"/>
            <a:ext cx="2211883" cy="2311400"/>
          </a:xfrm>
          <a:prstGeom prst="rect">
            <a:avLst/>
          </a:prstGeom>
        </p:spPr>
        <p:txBody>
          <a:bodyPr anchor="b"/>
          <a:lstStyle>
            <a:lvl1pPr>
              <a:defRPr sz="4488"/>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5" y="1426284"/>
            <a:ext cx="3471863" cy="7039681"/>
          </a:xfrm>
          <a:prstGeom prst="rect">
            <a:avLst/>
          </a:prstGeom>
        </p:spPr>
        <p:txBody>
          <a:bodyPr anchor="t"/>
          <a:lstStyle>
            <a:lvl1pPr marL="0" indent="0">
              <a:buNone/>
              <a:defRPr sz="4488"/>
            </a:lvl1pPr>
            <a:lvl2pPr marL="641375" indent="0">
              <a:buNone/>
              <a:defRPr sz="3928"/>
            </a:lvl2pPr>
            <a:lvl3pPr marL="1282751" indent="0">
              <a:buNone/>
              <a:defRPr sz="3367"/>
            </a:lvl3pPr>
            <a:lvl4pPr marL="1924124" indent="0">
              <a:buNone/>
              <a:defRPr sz="2807"/>
            </a:lvl4pPr>
            <a:lvl5pPr marL="2565500" indent="0">
              <a:buNone/>
              <a:defRPr sz="2807"/>
            </a:lvl5pPr>
            <a:lvl6pPr marL="3206875" indent="0">
              <a:buNone/>
              <a:defRPr sz="2807"/>
            </a:lvl6pPr>
            <a:lvl7pPr marL="3848251" indent="0">
              <a:buNone/>
              <a:defRPr sz="2807"/>
            </a:lvl7pPr>
            <a:lvl8pPr marL="4489626" indent="0">
              <a:buNone/>
              <a:defRPr sz="2807"/>
            </a:lvl8pPr>
            <a:lvl9pPr marL="5131001" indent="0">
              <a:buNone/>
              <a:defRPr sz="2807"/>
            </a:lvl9pPr>
          </a:lstStyle>
          <a:p>
            <a:r>
              <a:rPr lang="ja-JP" altLang="en-US"/>
              <a:t>図を追加</a:t>
            </a:r>
            <a:endParaRPr lang="en-US" dirty="0"/>
          </a:p>
        </p:txBody>
      </p:sp>
      <p:sp>
        <p:nvSpPr>
          <p:cNvPr id="4" name="Text Placeholder 3"/>
          <p:cNvSpPr>
            <a:spLocks noGrp="1"/>
          </p:cNvSpPr>
          <p:nvPr>
            <p:ph type="body" sz="half" idx="2"/>
          </p:nvPr>
        </p:nvSpPr>
        <p:spPr>
          <a:xfrm>
            <a:off x="472384" y="2971802"/>
            <a:ext cx="2211883" cy="5505627"/>
          </a:xfrm>
          <a:prstGeom prst="rect">
            <a:avLst/>
          </a:prstGeom>
        </p:spPr>
        <p:txBody>
          <a:bodyPr/>
          <a:lstStyle>
            <a:lvl1pPr marL="0" indent="0">
              <a:buNone/>
              <a:defRPr sz="2245"/>
            </a:lvl1pPr>
            <a:lvl2pPr marL="641375" indent="0">
              <a:buNone/>
              <a:defRPr sz="1963"/>
            </a:lvl2pPr>
            <a:lvl3pPr marL="1282751" indent="0">
              <a:buNone/>
              <a:defRPr sz="1684"/>
            </a:lvl3pPr>
            <a:lvl4pPr marL="1924124" indent="0">
              <a:buNone/>
              <a:defRPr sz="1403"/>
            </a:lvl4pPr>
            <a:lvl5pPr marL="2565500" indent="0">
              <a:buNone/>
              <a:defRPr sz="1403"/>
            </a:lvl5pPr>
            <a:lvl6pPr marL="3206875" indent="0">
              <a:buNone/>
              <a:defRPr sz="1403"/>
            </a:lvl6pPr>
            <a:lvl7pPr marL="3848251" indent="0">
              <a:buNone/>
              <a:defRPr sz="1403"/>
            </a:lvl7pPr>
            <a:lvl8pPr marL="4489626" indent="0">
              <a:buNone/>
              <a:defRPr sz="1403"/>
            </a:lvl8pPr>
            <a:lvl9pPr marL="5131001" indent="0">
              <a:buNone/>
              <a:defRPr sz="1403"/>
            </a:lvl9pPr>
          </a:lstStyle>
          <a:p>
            <a:pPr lvl="0"/>
            <a:r>
              <a:rPr lang="ja-JP" altLang="en-US"/>
              <a:t>マスター テキストの書式設定</a:t>
            </a:r>
          </a:p>
        </p:txBody>
      </p:sp>
      <p:sp>
        <p:nvSpPr>
          <p:cNvPr id="5" name="Date Placeholder 4"/>
          <p:cNvSpPr>
            <a:spLocks noGrp="1"/>
          </p:cNvSpPr>
          <p:nvPr>
            <p:ph type="dt" sz="half" idx="10"/>
          </p:nvPr>
        </p:nvSpPr>
        <p:spPr>
          <a:xfrm>
            <a:off x="471488" y="9181397"/>
            <a:ext cx="1543050" cy="527402"/>
          </a:xfrm>
          <a:prstGeom prst="rect">
            <a:avLst/>
          </a:prstGeom>
        </p:spPr>
        <p:txBody>
          <a:bodyPr/>
          <a:lstStyle/>
          <a:p>
            <a:fld id="{C764DE79-268F-4C1A-8933-263129D2AF90}" type="datetimeFigureOut">
              <a:rPr lang="en-US" smtClean="0"/>
              <a:pPr/>
              <a:t>1/26/2022</a:t>
            </a:fld>
            <a:endParaRPr lang="en-US" dirty="0"/>
          </a:p>
        </p:txBody>
      </p:sp>
      <p:sp>
        <p:nvSpPr>
          <p:cNvPr id="6" name="Footer Placeholder 5"/>
          <p:cNvSpPr>
            <a:spLocks noGrp="1"/>
          </p:cNvSpPr>
          <p:nvPr>
            <p:ph type="ftr" sz="quarter" idx="11"/>
          </p:nvPr>
        </p:nvSpPr>
        <p:spPr>
          <a:xfrm>
            <a:off x="2271715" y="9181397"/>
            <a:ext cx="2314575" cy="527402"/>
          </a:xfrm>
          <a:prstGeom prst="rect">
            <a:avLst/>
          </a:prstGeom>
        </p:spPr>
        <p:txBody>
          <a:bodyPr/>
          <a:lstStyle/>
          <a:p>
            <a:endParaRPr lang="en-US" dirty="0"/>
          </a:p>
        </p:txBody>
      </p:sp>
      <p:sp>
        <p:nvSpPr>
          <p:cNvPr id="7" name="Slide Number Placeholder 6"/>
          <p:cNvSpPr>
            <a:spLocks noGrp="1"/>
          </p:cNvSpPr>
          <p:nvPr>
            <p:ph type="sldNum" sz="quarter" idx="12"/>
          </p:nvPr>
        </p:nvSpPr>
        <p:spPr>
          <a:xfrm>
            <a:off x="4843463" y="9181397"/>
            <a:ext cx="1543050" cy="527402"/>
          </a:xfrm>
          <a:prstGeom prst="rect">
            <a:avLst/>
          </a:prstGeom>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80773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7542481"/>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defTabSz="1282751" rtl="0" eaLnBrk="1" latinLnBrk="0" hangingPunct="1">
        <a:lnSpc>
          <a:spcPct val="90000"/>
        </a:lnSpc>
        <a:spcBef>
          <a:spcPct val="0"/>
        </a:spcBef>
        <a:buNone/>
        <a:defRPr kumimoji="1" sz="6173" kern="1200">
          <a:solidFill>
            <a:schemeClr val="tx1"/>
          </a:solidFill>
          <a:latin typeface="+mj-lt"/>
          <a:ea typeface="+mj-ea"/>
          <a:cs typeface="+mj-cs"/>
        </a:defRPr>
      </a:lvl1pPr>
    </p:titleStyle>
    <p:bodyStyle>
      <a:lvl1pPr marL="320689" indent="-320689" algn="l" defTabSz="1282751" rtl="0" eaLnBrk="1" latinLnBrk="0" hangingPunct="1">
        <a:lnSpc>
          <a:spcPct val="90000"/>
        </a:lnSpc>
        <a:spcBef>
          <a:spcPts val="1403"/>
        </a:spcBef>
        <a:buFont typeface="Arial" panose="020B0604020202020204" pitchFamily="34" charset="0"/>
        <a:buChar char="•"/>
        <a:defRPr kumimoji="1" sz="3928" kern="1200">
          <a:solidFill>
            <a:schemeClr val="tx1"/>
          </a:solidFill>
          <a:latin typeface="+mn-lt"/>
          <a:ea typeface="+mn-ea"/>
          <a:cs typeface="+mn-cs"/>
        </a:defRPr>
      </a:lvl1pPr>
      <a:lvl2pPr marL="962062" indent="-320689" algn="l" defTabSz="1282751" rtl="0" eaLnBrk="1" latinLnBrk="0" hangingPunct="1">
        <a:lnSpc>
          <a:spcPct val="90000"/>
        </a:lnSpc>
        <a:spcBef>
          <a:spcPts val="701"/>
        </a:spcBef>
        <a:buFont typeface="Arial" panose="020B0604020202020204" pitchFamily="34" charset="0"/>
        <a:buChar char="•"/>
        <a:defRPr kumimoji="1" sz="3367" kern="1200">
          <a:solidFill>
            <a:schemeClr val="tx1"/>
          </a:solidFill>
          <a:latin typeface="+mn-lt"/>
          <a:ea typeface="+mn-ea"/>
          <a:cs typeface="+mn-cs"/>
        </a:defRPr>
      </a:lvl2pPr>
      <a:lvl3pPr marL="1603437" indent="-320689" algn="l" defTabSz="1282751" rtl="0" eaLnBrk="1" latinLnBrk="0" hangingPunct="1">
        <a:lnSpc>
          <a:spcPct val="90000"/>
        </a:lnSpc>
        <a:spcBef>
          <a:spcPts val="701"/>
        </a:spcBef>
        <a:buFont typeface="Arial" panose="020B0604020202020204" pitchFamily="34" charset="0"/>
        <a:buChar char="•"/>
        <a:defRPr kumimoji="1" sz="2807" kern="1200">
          <a:solidFill>
            <a:schemeClr val="tx1"/>
          </a:solidFill>
          <a:latin typeface="+mn-lt"/>
          <a:ea typeface="+mn-ea"/>
          <a:cs typeface="+mn-cs"/>
        </a:defRPr>
      </a:lvl3pPr>
      <a:lvl4pPr marL="2244813" indent="-320689" algn="l" defTabSz="1282751" rtl="0" eaLnBrk="1" latinLnBrk="0" hangingPunct="1">
        <a:lnSpc>
          <a:spcPct val="90000"/>
        </a:lnSpc>
        <a:spcBef>
          <a:spcPts val="701"/>
        </a:spcBef>
        <a:buFont typeface="Arial" panose="020B0604020202020204" pitchFamily="34" charset="0"/>
        <a:buChar char="•"/>
        <a:defRPr kumimoji="1" sz="2525" kern="1200">
          <a:solidFill>
            <a:schemeClr val="tx1"/>
          </a:solidFill>
          <a:latin typeface="+mn-lt"/>
          <a:ea typeface="+mn-ea"/>
          <a:cs typeface="+mn-cs"/>
        </a:defRPr>
      </a:lvl4pPr>
      <a:lvl5pPr marL="2886187" indent="-320689" algn="l" defTabSz="1282751" rtl="0" eaLnBrk="1" latinLnBrk="0" hangingPunct="1">
        <a:lnSpc>
          <a:spcPct val="90000"/>
        </a:lnSpc>
        <a:spcBef>
          <a:spcPts val="701"/>
        </a:spcBef>
        <a:buFont typeface="Arial" panose="020B0604020202020204" pitchFamily="34" charset="0"/>
        <a:buChar char="•"/>
        <a:defRPr kumimoji="1" sz="2525" kern="1200">
          <a:solidFill>
            <a:schemeClr val="tx1"/>
          </a:solidFill>
          <a:latin typeface="+mn-lt"/>
          <a:ea typeface="+mn-ea"/>
          <a:cs typeface="+mn-cs"/>
        </a:defRPr>
      </a:lvl5pPr>
      <a:lvl6pPr marL="3527562" indent="-320689" algn="l" defTabSz="1282751" rtl="0" eaLnBrk="1" latinLnBrk="0" hangingPunct="1">
        <a:lnSpc>
          <a:spcPct val="90000"/>
        </a:lnSpc>
        <a:spcBef>
          <a:spcPts val="701"/>
        </a:spcBef>
        <a:buFont typeface="Arial" panose="020B0604020202020204" pitchFamily="34" charset="0"/>
        <a:buChar char="•"/>
        <a:defRPr kumimoji="1" sz="2525" kern="1200">
          <a:solidFill>
            <a:schemeClr val="tx1"/>
          </a:solidFill>
          <a:latin typeface="+mn-lt"/>
          <a:ea typeface="+mn-ea"/>
          <a:cs typeface="+mn-cs"/>
        </a:defRPr>
      </a:lvl6pPr>
      <a:lvl7pPr marL="4168937" indent="-320689" algn="l" defTabSz="1282751" rtl="0" eaLnBrk="1" latinLnBrk="0" hangingPunct="1">
        <a:lnSpc>
          <a:spcPct val="90000"/>
        </a:lnSpc>
        <a:spcBef>
          <a:spcPts val="701"/>
        </a:spcBef>
        <a:buFont typeface="Arial" panose="020B0604020202020204" pitchFamily="34" charset="0"/>
        <a:buChar char="•"/>
        <a:defRPr kumimoji="1" sz="2525" kern="1200">
          <a:solidFill>
            <a:schemeClr val="tx1"/>
          </a:solidFill>
          <a:latin typeface="+mn-lt"/>
          <a:ea typeface="+mn-ea"/>
          <a:cs typeface="+mn-cs"/>
        </a:defRPr>
      </a:lvl7pPr>
      <a:lvl8pPr marL="4810312" indent="-320689" algn="l" defTabSz="1282751" rtl="0" eaLnBrk="1" latinLnBrk="0" hangingPunct="1">
        <a:lnSpc>
          <a:spcPct val="90000"/>
        </a:lnSpc>
        <a:spcBef>
          <a:spcPts val="701"/>
        </a:spcBef>
        <a:buFont typeface="Arial" panose="020B0604020202020204" pitchFamily="34" charset="0"/>
        <a:buChar char="•"/>
        <a:defRPr kumimoji="1" sz="2525" kern="1200">
          <a:solidFill>
            <a:schemeClr val="tx1"/>
          </a:solidFill>
          <a:latin typeface="+mn-lt"/>
          <a:ea typeface="+mn-ea"/>
          <a:cs typeface="+mn-cs"/>
        </a:defRPr>
      </a:lvl8pPr>
      <a:lvl9pPr marL="5451688" indent="-320689" algn="l" defTabSz="1282751" rtl="0" eaLnBrk="1" latinLnBrk="0" hangingPunct="1">
        <a:lnSpc>
          <a:spcPct val="90000"/>
        </a:lnSpc>
        <a:spcBef>
          <a:spcPts val="701"/>
        </a:spcBef>
        <a:buFont typeface="Arial" panose="020B0604020202020204" pitchFamily="34" charset="0"/>
        <a:buChar char="•"/>
        <a:defRPr kumimoji="1" sz="2525" kern="1200">
          <a:solidFill>
            <a:schemeClr val="tx1"/>
          </a:solidFill>
          <a:latin typeface="+mn-lt"/>
          <a:ea typeface="+mn-ea"/>
          <a:cs typeface="+mn-cs"/>
        </a:defRPr>
      </a:lvl9pPr>
    </p:bodyStyle>
    <p:otherStyle>
      <a:defPPr>
        <a:defRPr lang="en-US"/>
      </a:defPPr>
      <a:lvl1pPr marL="0" algn="l" defTabSz="1282751" rtl="0" eaLnBrk="1" latinLnBrk="0" hangingPunct="1">
        <a:defRPr kumimoji="1" sz="2525" kern="1200">
          <a:solidFill>
            <a:schemeClr val="tx1"/>
          </a:solidFill>
          <a:latin typeface="+mn-lt"/>
          <a:ea typeface="+mn-ea"/>
          <a:cs typeface="+mn-cs"/>
        </a:defRPr>
      </a:lvl1pPr>
      <a:lvl2pPr marL="641375" algn="l" defTabSz="1282751" rtl="0" eaLnBrk="1" latinLnBrk="0" hangingPunct="1">
        <a:defRPr kumimoji="1" sz="2525" kern="1200">
          <a:solidFill>
            <a:schemeClr val="tx1"/>
          </a:solidFill>
          <a:latin typeface="+mn-lt"/>
          <a:ea typeface="+mn-ea"/>
          <a:cs typeface="+mn-cs"/>
        </a:defRPr>
      </a:lvl2pPr>
      <a:lvl3pPr marL="1282751" algn="l" defTabSz="1282751" rtl="0" eaLnBrk="1" latinLnBrk="0" hangingPunct="1">
        <a:defRPr kumimoji="1" sz="2525" kern="1200">
          <a:solidFill>
            <a:schemeClr val="tx1"/>
          </a:solidFill>
          <a:latin typeface="+mn-lt"/>
          <a:ea typeface="+mn-ea"/>
          <a:cs typeface="+mn-cs"/>
        </a:defRPr>
      </a:lvl3pPr>
      <a:lvl4pPr marL="1924124" algn="l" defTabSz="1282751" rtl="0" eaLnBrk="1" latinLnBrk="0" hangingPunct="1">
        <a:defRPr kumimoji="1" sz="2525" kern="1200">
          <a:solidFill>
            <a:schemeClr val="tx1"/>
          </a:solidFill>
          <a:latin typeface="+mn-lt"/>
          <a:ea typeface="+mn-ea"/>
          <a:cs typeface="+mn-cs"/>
        </a:defRPr>
      </a:lvl4pPr>
      <a:lvl5pPr marL="2565500" algn="l" defTabSz="1282751" rtl="0" eaLnBrk="1" latinLnBrk="0" hangingPunct="1">
        <a:defRPr kumimoji="1" sz="2525" kern="1200">
          <a:solidFill>
            <a:schemeClr val="tx1"/>
          </a:solidFill>
          <a:latin typeface="+mn-lt"/>
          <a:ea typeface="+mn-ea"/>
          <a:cs typeface="+mn-cs"/>
        </a:defRPr>
      </a:lvl5pPr>
      <a:lvl6pPr marL="3206875" algn="l" defTabSz="1282751" rtl="0" eaLnBrk="1" latinLnBrk="0" hangingPunct="1">
        <a:defRPr kumimoji="1" sz="2525" kern="1200">
          <a:solidFill>
            <a:schemeClr val="tx1"/>
          </a:solidFill>
          <a:latin typeface="+mn-lt"/>
          <a:ea typeface="+mn-ea"/>
          <a:cs typeface="+mn-cs"/>
        </a:defRPr>
      </a:lvl6pPr>
      <a:lvl7pPr marL="3848251" algn="l" defTabSz="1282751" rtl="0" eaLnBrk="1" latinLnBrk="0" hangingPunct="1">
        <a:defRPr kumimoji="1" sz="2525" kern="1200">
          <a:solidFill>
            <a:schemeClr val="tx1"/>
          </a:solidFill>
          <a:latin typeface="+mn-lt"/>
          <a:ea typeface="+mn-ea"/>
          <a:cs typeface="+mn-cs"/>
        </a:defRPr>
      </a:lvl7pPr>
      <a:lvl8pPr marL="4489626" algn="l" defTabSz="1282751" rtl="0" eaLnBrk="1" latinLnBrk="0" hangingPunct="1">
        <a:defRPr kumimoji="1" sz="2525" kern="1200">
          <a:solidFill>
            <a:schemeClr val="tx1"/>
          </a:solidFill>
          <a:latin typeface="+mn-lt"/>
          <a:ea typeface="+mn-ea"/>
          <a:cs typeface="+mn-cs"/>
        </a:defRPr>
      </a:lvl8pPr>
      <a:lvl9pPr marL="5131001" algn="l" defTabSz="1282751" rtl="0" eaLnBrk="1" latinLnBrk="0" hangingPunct="1">
        <a:defRPr kumimoji="1" sz="252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4545" y="-2083"/>
            <a:ext cx="6858000" cy="61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400"/>
              </a:lnSpc>
            </a:pPr>
            <a:r>
              <a:rPr lang="ja-JP" altLang="en-US" sz="1400" b="1" dirty="0">
                <a:solidFill>
                  <a:schemeClr val="bg1"/>
                </a:solidFill>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石川県内にお住まいの</a:t>
            </a:r>
            <a:r>
              <a:rPr lang="ja-JP" altLang="en-US" sz="1400" dirty="0">
                <a:latin typeface="Meiryo UI" panose="020B0604030504040204" pitchFamily="50" charset="-128"/>
                <a:ea typeface="Meiryo UI" panose="020B0604030504040204" pitchFamily="50" charset="-128"/>
              </a:rPr>
              <a:t>方へ</a:t>
            </a:r>
            <a:r>
              <a:rPr lang="en-US" altLang="ja-JP" sz="1400" dirty="0">
                <a:latin typeface="Meiryo UI" panose="020B0604030504040204" pitchFamily="50" charset="-128"/>
                <a:ea typeface="Meiryo UI" panose="020B0604030504040204" pitchFamily="50" charset="-128"/>
              </a:rPr>
              <a:t>】</a:t>
            </a:r>
            <a:endParaRPr lang="ja-JP" altLang="en-US" sz="1400" dirty="0">
              <a:latin typeface="Meiryo UI" panose="020B0604030504040204" pitchFamily="50" charset="-128"/>
              <a:ea typeface="Meiryo UI" panose="020B0604030504040204" pitchFamily="50" charset="-128"/>
            </a:endParaRPr>
          </a:p>
          <a:p>
            <a:pPr algn="ctr"/>
            <a:r>
              <a:rPr lang="ja-JP" altLang="en-US" sz="2000" b="1" dirty="0" smtClean="0">
                <a:solidFill>
                  <a:schemeClr val="bg1"/>
                </a:solidFill>
                <a:latin typeface="Meiryo UI" panose="020B0604030504040204" pitchFamily="50" charset="-128"/>
                <a:ea typeface="Meiryo UI" panose="020B0604030504040204" pitchFamily="50" charset="-128"/>
              </a:rPr>
              <a:t>身近な方が新型コロナウイルス感染症と診断されたら</a:t>
            </a:r>
            <a:endParaRPr lang="en-US" altLang="ja-JP" sz="2000" b="1" dirty="0" smtClean="0">
              <a:solidFill>
                <a:schemeClr val="bg1"/>
              </a:solidFill>
              <a:latin typeface="Meiryo UI" panose="020B0604030504040204" pitchFamily="50" charset="-128"/>
              <a:ea typeface="Meiryo UI" panose="020B0604030504040204" pitchFamily="50" charset="-128"/>
            </a:endParaRPr>
          </a:p>
        </p:txBody>
      </p:sp>
      <p:sp>
        <p:nvSpPr>
          <p:cNvPr id="30" name="正方形/長方形 29"/>
          <p:cNvSpPr/>
          <p:nvPr/>
        </p:nvSpPr>
        <p:spPr>
          <a:xfrm>
            <a:off x="1247572" y="4324452"/>
            <a:ext cx="471604" cy="287771"/>
          </a:xfrm>
          <a:prstGeom prst="rect">
            <a:avLst/>
          </a:prstGeom>
        </p:spPr>
        <p:txBody>
          <a:bodyPr wrap="square">
            <a:spAutoFit/>
          </a:bodyPr>
          <a:lstStyle/>
          <a:p>
            <a:r>
              <a:rPr lang="ja-JP" altLang="en-US" sz="1270" b="1" dirty="0">
                <a:solidFill>
                  <a:srgbClr val="FF0000"/>
                </a:solidFill>
                <a:latin typeface="Meiryo UI" panose="020B0604030504040204" pitchFamily="50" charset="-128"/>
                <a:ea typeface="Meiryo UI" panose="020B0604030504040204" pitchFamily="50" charset="-128"/>
              </a:rPr>
              <a:t>はい</a:t>
            </a:r>
          </a:p>
        </p:txBody>
      </p:sp>
      <p:sp>
        <p:nvSpPr>
          <p:cNvPr id="42" name="正方形/長方形 41"/>
          <p:cNvSpPr/>
          <p:nvPr/>
        </p:nvSpPr>
        <p:spPr>
          <a:xfrm>
            <a:off x="2472829" y="3633632"/>
            <a:ext cx="585417" cy="276999"/>
          </a:xfrm>
          <a:prstGeom prst="rect">
            <a:avLst/>
          </a:prstGeom>
        </p:spPr>
        <p:txBody>
          <a:bodyPr wrap="none">
            <a:spAutoFit/>
          </a:bodyPr>
          <a:lstStyle/>
          <a:p>
            <a:r>
              <a:rPr lang="ja-JP" altLang="en-US" sz="1200" b="1" dirty="0">
                <a:solidFill>
                  <a:schemeClr val="accent5"/>
                </a:solidFill>
                <a:latin typeface="Meiryo UI" panose="020B0604030504040204" pitchFamily="50" charset="-128"/>
                <a:ea typeface="Meiryo UI" panose="020B0604030504040204" pitchFamily="50" charset="-128"/>
              </a:rPr>
              <a:t>いいえ</a:t>
            </a:r>
          </a:p>
        </p:txBody>
      </p:sp>
      <p:sp>
        <p:nvSpPr>
          <p:cNvPr id="50" name="正方形/長方形 49"/>
          <p:cNvSpPr/>
          <p:nvPr/>
        </p:nvSpPr>
        <p:spPr>
          <a:xfrm>
            <a:off x="4861753" y="1083429"/>
            <a:ext cx="2149941"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rPr>
              <a:t> </a:t>
            </a:r>
          </a:p>
        </p:txBody>
      </p:sp>
      <p:sp>
        <p:nvSpPr>
          <p:cNvPr id="52" name="正方形/長方形 51"/>
          <p:cNvSpPr/>
          <p:nvPr/>
        </p:nvSpPr>
        <p:spPr>
          <a:xfrm>
            <a:off x="198144" y="709491"/>
            <a:ext cx="6435568" cy="957561"/>
          </a:xfrm>
          <a:prstGeom prst="rect">
            <a:avLst/>
          </a:prstGeom>
        </p:spPr>
        <p:txBody>
          <a:bodyPr wrap="square" lIns="72000" tIns="36000" rIns="72000" bIns="36000">
            <a:spAutoFit/>
          </a:bodyPr>
          <a:lstStyle/>
          <a:p>
            <a:r>
              <a:rPr lang="ja-JP" altLang="en-US" sz="1150" dirty="0" smtClean="0">
                <a:latin typeface="メイリオ" panose="020B0604030504040204" pitchFamily="50" charset="-128"/>
                <a:ea typeface="メイリオ" panose="020B0604030504040204" pitchFamily="50" charset="-128"/>
                <a:cs typeface="Arial" panose="020B0604020202020204" pitchFamily="34" charset="0"/>
              </a:rPr>
              <a:t>　保健所では「新型コロナウイルス感染症と診断された方</a:t>
            </a:r>
            <a:r>
              <a:rPr lang="en-US" altLang="ja-JP" sz="1150" dirty="0" smtClean="0">
                <a:latin typeface="メイリオ" panose="020B0604030504040204" pitchFamily="50" charset="-128"/>
                <a:ea typeface="メイリオ" panose="020B0604030504040204" pitchFamily="50" charset="-128"/>
                <a:cs typeface="Arial" panose="020B0604020202020204" pitchFamily="34" charset="0"/>
              </a:rPr>
              <a:t>(</a:t>
            </a:r>
            <a:r>
              <a:rPr lang="ja-JP" altLang="en-US" sz="1150" dirty="0" smtClean="0">
                <a:latin typeface="メイリオ" panose="020B0604030504040204" pitchFamily="50" charset="-128"/>
                <a:ea typeface="メイリオ" panose="020B0604030504040204" pitchFamily="50" charset="-128"/>
                <a:cs typeface="Arial" panose="020B0604020202020204" pitchFamily="34" charset="0"/>
              </a:rPr>
              <a:t>陽性者</a:t>
            </a:r>
            <a:r>
              <a:rPr lang="en-US" altLang="ja-JP" sz="1150" dirty="0" smtClean="0">
                <a:latin typeface="メイリオ" panose="020B0604030504040204" pitchFamily="50" charset="-128"/>
                <a:ea typeface="メイリオ" panose="020B0604030504040204" pitchFamily="50" charset="-128"/>
                <a:cs typeface="Arial" panose="020B0604020202020204" pitchFamily="34" charset="0"/>
              </a:rPr>
              <a:t>)</a:t>
            </a:r>
            <a:r>
              <a:rPr lang="ja-JP" altLang="en-US" sz="1150" dirty="0" smtClean="0">
                <a:latin typeface="メイリオ" panose="020B0604030504040204" pitchFamily="50" charset="-128"/>
                <a:ea typeface="メイリオ" panose="020B0604030504040204" pitchFamily="50" charset="-128"/>
                <a:cs typeface="Arial" panose="020B0604020202020204" pitchFamily="34" charset="0"/>
              </a:rPr>
              <a:t>」への調査を最優先に対応しております。</a:t>
            </a:r>
            <a:endParaRPr lang="en-US" altLang="ja-JP" sz="1150" dirty="0" smtClean="0">
              <a:latin typeface="メイリオ" panose="020B0604030504040204" pitchFamily="50" charset="-128"/>
              <a:ea typeface="メイリオ" panose="020B0604030504040204" pitchFamily="50" charset="-128"/>
              <a:cs typeface="Arial" panose="020B0604020202020204" pitchFamily="34" charset="0"/>
            </a:endParaRPr>
          </a:p>
          <a:p>
            <a:r>
              <a:rPr lang="ja-JP" altLang="en-US" sz="1150" dirty="0" smtClean="0">
                <a:latin typeface="メイリオ" panose="020B0604030504040204" pitchFamily="50" charset="-128"/>
                <a:ea typeface="メイリオ" panose="020B0604030504040204" pitchFamily="50" charset="-128"/>
                <a:cs typeface="Arial" panose="020B0604020202020204" pitchFamily="34" charset="0"/>
              </a:rPr>
              <a:t>　このため、身近な方が陽性者となった場合、以下のフローチャートをご確認のうえ、ご自身が濃厚接触者に該当すると思われる場合には、ご自身での健康観察と不要不急の外出自粛に、ご理解とご協力をお願いいたします。　</a:t>
            </a:r>
            <a:endParaRPr lang="ja-JP" altLang="en-US" sz="1150" dirty="0">
              <a:latin typeface="メイリオ" panose="020B0604030504040204" pitchFamily="50" charset="-128"/>
              <a:ea typeface="メイリオ" panose="020B0604030504040204" pitchFamily="50" charset="-128"/>
              <a:cs typeface="Arial" panose="020B0604020202020204" pitchFamily="34" charset="0"/>
            </a:endParaRPr>
          </a:p>
        </p:txBody>
      </p:sp>
      <p:sp>
        <p:nvSpPr>
          <p:cNvPr id="53" name="角丸四角形 52"/>
          <p:cNvSpPr/>
          <p:nvPr/>
        </p:nvSpPr>
        <p:spPr>
          <a:xfrm>
            <a:off x="162184" y="1690636"/>
            <a:ext cx="6471528" cy="1700262"/>
          </a:xfrm>
          <a:prstGeom prst="roundRect">
            <a:avLst>
              <a:gd name="adj" fmla="val 0"/>
            </a:avLst>
          </a:prstGeom>
          <a:solidFill>
            <a:schemeClr val="bg1"/>
          </a:solidFill>
          <a:ln w="44450" cmpd="thickThi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chorCtr="0"/>
          <a:lstStyle/>
          <a:p>
            <a:pPr>
              <a:lnSpc>
                <a:spcPts val="2000"/>
              </a:lnSpc>
            </a:pPr>
            <a:r>
              <a:rPr lang="ja-JP" altLang="en-US" sz="1200" dirty="0">
                <a:solidFill>
                  <a:schemeClr val="tx1"/>
                </a:solidFill>
                <a:latin typeface="メイリオ" panose="020B0604030504040204" pitchFamily="50" charset="-128"/>
                <a:ea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rPr>
              <a:t>陽性者の方に、</a:t>
            </a:r>
            <a:r>
              <a:rPr lang="ja-JP" altLang="en-US" sz="1200" b="1" u="sng" dirty="0" smtClean="0">
                <a:solidFill>
                  <a:schemeClr val="tx1"/>
                </a:solidFill>
                <a:latin typeface="メイリオ" panose="020B0604030504040204" pitchFamily="50" charset="-128"/>
                <a:ea typeface="メイリオ" panose="020B0604030504040204" pitchFamily="50" charset="-128"/>
              </a:rPr>
              <a:t>症状の有無</a:t>
            </a:r>
            <a:r>
              <a:rPr lang="ja-JP" altLang="en-US" sz="1200" b="1" dirty="0" smtClean="0">
                <a:solidFill>
                  <a:schemeClr val="tx1"/>
                </a:solidFill>
                <a:latin typeface="メイリオ" panose="020B0604030504040204" pitchFamily="50" charset="-128"/>
                <a:ea typeface="メイリオ" panose="020B0604030504040204" pitchFamily="50" charset="-128"/>
              </a:rPr>
              <a:t>、</a:t>
            </a:r>
            <a:r>
              <a:rPr lang="ja-JP" altLang="en-US" sz="1200" b="1" u="sng" dirty="0" smtClean="0">
                <a:solidFill>
                  <a:schemeClr val="tx1"/>
                </a:solidFill>
                <a:latin typeface="メイリオ" panose="020B0604030504040204" pitchFamily="50" charset="-128"/>
                <a:ea typeface="メイリオ" panose="020B0604030504040204" pitchFamily="50" charset="-128"/>
              </a:rPr>
              <a:t>症状が出た日</a:t>
            </a:r>
            <a:r>
              <a:rPr lang="ja-JP" altLang="en-US" sz="1200" b="1" dirty="0" smtClean="0">
                <a:solidFill>
                  <a:schemeClr val="tx1"/>
                </a:solidFill>
                <a:latin typeface="メイリオ" panose="020B0604030504040204" pitchFamily="50" charset="-128"/>
                <a:ea typeface="メイリオ" panose="020B0604030504040204" pitchFamily="50" charset="-128"/>
              </a:rPr>
              <a:t>、</a:t>
            </a:r>
            <a:r>
              <a:rPr lang="ja-JP" altLang="en-US" sz="1200" b="1" u="sng" dirty="0" smtClean="0">
                <a:solidFill>
                  <a:schemeClr val="tx1"/>
                </a:solidFill>
                <a:latin typeface="メイリオ" panose="020B0604030504040204" pitchFamily="50" charset="-128"/>
                <a:ea typeface="メイリオ" panose="020B0604030504040204" pitchFamily="50" charset="-128"/>
              </a:rPr>
              <a:t>陽性者と最後に会った日</a:t>
            </a:r>
            <a:r>
              <a:rPr lang="ja-JP" altLang="en-US" sz="1200" dirty="0" smtClean="0">
                <a:solidFill>
                  <a:schemeClr val="tx1"/>
                </a:solidFill>
                <a:latin typeface="メイリオ" panose="020B0604030504040204" pitchFamily="50" charset="-128"/>
                <a:ea typeface="メイリオ" panose="020B0604030504040204" pitchFamily="50" charset="-128"/>
              </a:rPr>
              <a:t>を確認してください。</a:t>
            </a:r>
            <a:endParaRPr lang="en-US" altLang="ja-JP" sz="1200" dirty="0" smtClean="0">
              <a:solidFill>
                <a:schemeClr val="tx1"/>
              </a:solidFill>
              <a:latin typeface="メイリオ" panose="020B0604030504040204" pitchFamily="50" charset="-128"/>
              <a:ea typeface="メイリオ" panose="020B0604030504040204" pitchFamily="50" charset="-128"/>
            </a:endParaRPr>
          </a:p>
          <a:p>
            <a:pPr>
              <a:lnSpc>
                <a:spcPts val="1600"/>
              </a:lnSpc>
              <a:spcBef>
                <a:spcPts val="600"/>
              </a:spcBef>
            </a:pPr>
            <a:r>
              <a:rPr lang="ja-JP" altLang="en-US" sz="1200" dirty="0" smtClean="0">
                <a:solidFill>
                  <a:schemeClr val="tx1"/>
                </a:solidFill>
                <a:latin typeface="メイリオ" panose="020B0604030504040204" pitchFamily="50" charset="-128"/>
                <a:ea typeface="メイリオ" panose="020B0604030504040204" pitchFamily="50" charset="-128"/>
              </a:rPr>
              <a:t>　</a:t>
            </a:r>
            <a:r>
              <a:rPr lang="ja-JP" altLang="en-US" sz="1400" b="1" dirty="0" smtClean="0">
                <a:solidFill>
                  <a:schemeClr val="accent6"/>
                </a:solidFill>
                <a:latin typeface="メイリオ" panose="020B0604030504040204" pitchFamily="50" charset="-128"/>
                <a:ea typeface="メイリオ" panose="020B0604030504040204" pitchFamily="50" charset="-128"/>
              </a:rPr>
              <a:t>●</a:t>
            </a:r>
            <a:r>
              <a:rPr lang="ja-JP" altLang="en-US" sz="1200" b="1" dirty="0" smtClean="0">
                <a:solidFill>
                  <a:schemeClr val="accent6"/>
                </a:solidFill>
                <a:latin typeface="メイリオ" panose="020B0604030504040204" pitchFamily="50" charset="-128"/>
                <a:ea typeface="メイリオ" panose="020B0604030504040204" pitchFamily="50" charset="-128"/>
              </a:rPr>
              <a:t>感染可能期間</a:t>
            </a:r>
            <a:r>
              <a:rPr lang="ja-JP" altLang="en-US" sz="1200" dirty="0" smtClean="0">
                <a:solidFill>
                  <a:schemeClr val="tx1"/>
                </a:solidFill>
                <a:latin typeface="メイリオ" panose="020B0604030504040204" pitchFamily="50" charset="-128"/>
                <a:ea typeface="メイリオ" panose="020B0604030504040204" pitchFamily="50" charset="-128"/>
              </a:rPr>
              <a:t>　</a:t>
            </a:r>
            <a:endParaRPr lang="en-US" altLang="ja-JP" sz="1200" dirty="0" smtClean="0">
              <a:solidFill>
                <a:schemeClr val="tx1"/>
              </a:solidFill>
              <a:latin typeface="メイリオ" panose="020B0604030504040204" pitchFamily="50" charset="-128"/>
              <a:ea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rPr>
              <a:t>陽性者</a:t>
            </a:r>
            <a:r>
              <a:rPr lang="ja-JP" altLang="en-US" sz="1200" dirty="0" smtClean="0">
                <a:solidFill>
                  <a:schemeClr val="tx1"/>
                </a:solidFill>
                <a:latin typeface="メイリオ" panose="020B0604030504040204" pitchFamily="50" charset="-128"/>
                <a:ea typeface="メイリオ" panose="020B0604030504040204" pitchFamily="50" charset="-128"/>
              </a:rPr>
              <a:t>が</a:t>
            </a:r>
            <a:r>
              <a:rPr lang="ja-JP" altLang="en-US" sz="1200" b="1" u="sng" dirty="0" smtClean="0">
                <a:solidFill>
                  <a:schemeClr val="tx1"/>
                </a:solidFill>
                <a:latin typeface="メイリオ" panose="020B0604030504040204" pitchFamily="50" charset="-128"/>
                <a:ea typeface="メイリオ" panose="020B0604030504040204" pitchFamily="50" charset="-128"/>
              </a:rPr>
              <a:t>無症状</a:t>
            </a:r>
            <a:r>
              <a:rPr lang="ja-JP" altLang="en-US" sz="1200" dirty="0">
                <a:solidFill>
                  <a:schemeClr val="tx1"/>
                </a:solidFill>
                <a:latin typeface="メイリオ" panose="020B0604030504040204" pitchFamily="50" charset="-128"/>
                <a:ea typeface="メイリオ" panose="020B0604030504040204" pitchFamily="50" charset="-128"/>
              </a:rPr>
              <a:t>の場合 ⇒ </a:t>
            </a:r>
            <a:r>
              <a:rPr lang="ja-JP" altLang="en-US" sz="1200" b="1" dirty="0">
                <a:solidFill>
                  <a:srgbClr val="000000"/>
                </a:solidFill>
                <a:latin typeface="メイリオ" panose="020B0604030504040204" pitchFamily="50" charset="-128"/>
                <a:ea typeface="メイリオ" panose="020B0604030504040204" pitchFamily="50" charset="-128"/>
              </a:rPr>
              <a:t>検査の検体を採取した日</a:t>
            </a:r>
            <a:r>
              <a:rPr lang="ja-JP" altLang="en-US" sz="1200" dirty="0">
                <a:solidFill>
                  <a:srgbClr val="000000"/>
                </a:solidFill>
                <a:latin typeface="メイリオ" panose="020B0604030504040204" pitchFamily="50" charset="-128"/>
                <a:ea typeface="メイリオ" panose="020B0604030504040204" pitchFamily="50" charset="-128"/>
              </a:rPr>
              <a:t>の</a:t>
            </a:r>
            <a:r>
              <a:rPr lang="ja-JP" altLang="en-US" sz="1200" dirty="0" smtClean="0">
                <a:solidFill>
                  <a:srgbClr val="000000"/>
                </a:solidFill>
                <a:latin typeface="メイリオ" panose="020B0604030504040204" pitchFamily="50" charset="-128"/>
                <a:ea typeface="メイリオ" panose="020B0604030504040204" pitchFamily="50" charset="-128"/>
              </a:rPr>
              <a:t>２日前</a:t>
            </a:r>
            <a:r>
              <a:rPr lang="en-US" altLang="ja-JP" sz="1200" dirty="0" smtClean="0">
                <a:solidFill>
                  <a:srgbClr val="000000"/>
                </a:solidFill>
                <a:latin typeface="メイリオ" panose="020B0604030504040204" pitchFamily="50" charset="-128"/>
                <a:ea typeface="メイリオ" panose="020B0604030504040204" pitchFamily="50" charset="-128"/>
              </a:rPr>
              <a:t>【</a:t>
            </a:r>
            <a:r>
              <a:rPr lang="ja-JP" altLang="en-US" sz="1200" dirty="0">
                <a:solidFill>
                  <a:srgbClr val="000000"/>
                </a:solidFill>
                <a:latin typeface="メイリオ" panose="020B0604030504040204" pitchFamily="50" charset="-128"/>
                <a:ea typeface="メイリオ" panose="020B0604030504040204" pitchFamily="50" charset="-128"/>
              </a:rPr>
              <a:t>　　　月　　　日～</a:t>
            </a:r>
            <a:r>
              <a:rPr lang="en-US" altLang="ja-JP" sz="1200" dirty="0">
                <a:solidFill>
                  <a:srgbClr val="000000"/>
                </a:solidFill>
                <a:latin typeface="メイリオ" panose="020B0604030504040204" pitchFamily="50" charset="-128"/>
                <a:ea typeface="メイリオ" panose="020B0604030504040204" pitchFamily="50" charset="-128"/>
              </a:rPr>
              <a:t>】</a:t>
            </a:r>
          </a:p>
          <a:p>
            <a:pPr>
              <a:lnSpc>
                <a:spcPts val="1800"/>
              </a:lnSpc>
            </a:pPr>
            <a:r>
              <a:rPr lang="ja-JP" altLang="en-US" sz="1200" dirty="0" smtClean="0">
                <a:solidFill>
                  <a:schemeClr val="tx1"/>
                </a:solidFill>
                <a:latin typeface="メイリオ" panose="020B0604030504040204" pitchFamily="50" charset="-128"/>
                <a:ea typeface="メイリオ" panose="020B0604030504040204" pitchFamily="50" charset="-128"/>
              </a:rPr>
              <a:t>　　□陽性者が</a:t>
            </a:r>
            <a:r>
              <a:rPr lang="ja-JP" altLang="en-US" sz="1200" b="1" u="sng" dirty="0" smtClean="0">
                <a:solidFill>
                  <a:schemeClr val="tx1"/>
                </a:solidFill>
                <a:latin typeface="メイリオ" panose="020B0604030504040204" pitchFamily="50" charset="-128"/>
                <a:ea typeface="メイリオ" panose="020B0604030504040204" pitchFamily="50" charset="-128"/>
              </a:rPr>
              <a:t>有症状</a:t>
            </a:r>
            <a:r>
              <a:rPr lang="ja-JP" altLang="en-US" sz="1200" dirty="0" smtClean="0">
                <a:solidFill>
                  <a:schemeClr val="tx1"/>
                </a:solidFill>
                <a:latin typeface="メイリオ" panose="020B0604030504040204" pitchFamily="50" charset="-128"/>
                <a:ea typeface="メイリオ" panose="020B0604030504040204" pitchFamily="50" charset="-128"/>
              </a:rPr>
              <a:t>の場合 ⇒ </a:t>
            </a:r>
            <a:r>
              <a:rPr lang="ja-JP" altLang="en-US" sz="1200" b="1" dirty="0" smtClean="0">
                <a:solidFill>
                  <a:srgbClr val="000000"/>
                </a:solidFill>
                <a:latin typeface="メイリオ" panose="020B0604030504040204" pitchFamily="50" charset="-128"/>
                <a:ea typeface="メイリオ" panose="020B0604030504040204" pitchFamily="50" charset="-128"/>
              </a:rPr>
              <a:t>症状が出</a:t>
            </a:r>
            <a:r>
              <a:rPr lang="ja-JP" altLang="en-US" sz="1200" b="1" dirty="0">
                <a:solidFill>
                  <a:srgbClr val="000000"/>
                </a:solidFill>
                <a:latin typeface="メイリオ" panose="020B0604030504040204" pitchFamily="50" charset="-128"/>
                <a:ea typeface="メイリオ" panose="020B0604030504040204" pitchFamily="50" charset="-128"/>
              </a:rPr>
              <a:t>た</a:t>
            </a:r>
            <a:r>
              <a:rPr lang="ja-JP" altLang="en-US" sz="1200" b="1" dirty="0" smtClean="0">
                <a:solidFill>
                  <a:srgbClr val="000000"/>
                </a:solidFill>
                <a:latin typeface="メイリオ" panose="020B0604030504040204" pitchFamily="50" charset="-128"/>
                <a:ea typeface="メイリオ" panose="020B0604030504040204" pitchFamily="50" charset="-128"/>
              </a:rPr>
              <a:t>日</a:t>
            </a:r>
            <a:r>
              <a:rPr lang="ja-JP" altLang="en-US" sz="1200" dirty="0" smtClean="0">
                <a:solidFill>
                  <a:srgbClr val="000000"/>
                </a:solidFill>
                <a:latin typeface="メイリオ" panose="020B0604030504040204" pitchFamily="50" charset="-128"/>
                <a:ea typeface="メイリオ" panose="020B0604030504040204" pitchFamily="50" charset="-128"/>
              </a:rPr>
              <a:t>の２日前</a:t>
            </a:r>
            <a:r>
              <a:rPr lang="en-US" altLang="ja-JP" sz="1200" dirty="0" smtClean="0">
                <a:solidFill>
                  <a:srgbClr val="000000"/>
                </a:solidFill>
                <a:latin typeface="メイリオ" panose="020B0604030504040204" pitchFamily="50" charset="-128"/>
                <a:ea typeface="メイリオ" panose="020B0604030504040204" pitchFamily="50" charset="-128"/>
              </a:rPr>
              <a:t>【</a:t>
            </a:r>
            <a:r>
              <a:rPr lang="ja-JP" altLang="en-US" sz="1200" dirty="0" smtClean="0">
                <a:solidFill>
                  <a:srgbClr val="000000"/>
                </a:solidFill>
                <a:latin typeface="メイリオ" panose="020B0604030504040204" pitchFamily="50" charset="-128"/>
                <a:ea typeface="メイリオ" panose="020B0604030504040204" pitchFamily="50" charset="-128"/>
              </a:rPr>
              <a:t>　　　月　　　日～</a:t>
            </a:r>
            <a:r>
              <a:rPr lang="en-US" altLang="ja-JP" sz="1200" dirty="0" smtClean="0">
                <a:solidFill>
                  <a:srgbClr val="000000"/>
                </a:solidFill>
                <a:latin typeface="メイリオ" panose="020B0604030504040204" pitchFamily="50" charset="-128"/>
                <a:ea typeface="メイリオ" panose="020B0604030504040204" pitchFamily="50" charset="-128"/>
              </a:rPr>
              <a:t>】</a:t>
            </a:r>
            <a:endParaRPr lang="ja-JP" altLang="en-US" sz="1200" dirty="0" smtClean="0">
              <a:solidFill>
                <a:srgbClr val="000000"/>
              </a:solidFill>
              <a:latin typeface="メイリオ" panose="020B0604030504040204" pitchFamily="50" charset="-128"/>
              <a:ea typeface="メイリオ" panose="020B0604030504040204" pitchFamily="50" charset="-128"/>
            </a:endParaRPr>
          </a:p>
          <a:p>
            <a:pPr>
              <a:spcBef>
                <a:spcPts val="600"/>
              </a:spcBef>
            </a:pPr>
            <a:r>
              <a:rPr lang="ja-JP" altLang="en-US" sz="1200" dirty="0" smtClean="0">
                <a:solidFill>
                  <a:schemeClr val="tx1"/>
                </a:solidFill>
                <a:latin typeface="メイリオ" panose="020B0604030504040204" pitchFamily="50" charset="-128"/>
                <a:ea typeface="メイリオ" panose="020B0604030504040204" pitchFamily="50" charset="-128"/>
              </a:rPr>
              <a:t>　</a:t>
            </a:r>
            <a:r>
              <a:rPr lang="ja-JP" altLang="en-US" sz="1400" b="1" dirty="0" smtClean="0">
                <a:solidFill>
                  <a:schemeClr val="accent6"/>
                </a:solidFill>
                <a:latin typeface="メイリオ" panose="020B0604030504040204" pitchFamily="50" charset="-128"/>
                <a:ea typeface="メイリオ" panose="020B0604030504040204" pitchFamily="50" charset="-128"/>
              </a:rPr>
              <a:t>●</a:t>
            </a:r>
            <a:r>
              <a:rPr lang="ja-JP" altLang="en-US" sz="1200" b="1" dirty="0" smtClean="0">
                <a:solidFill>
                  <a:schemeClr val="accent6"/>
                </a:solidFill>
                <a:latin typeface="メイリオ" panose="020B0604030504040204" pitchFamily="50" charset="-128"/>
                <a:ea typeface="メイリオ" panose="020B0604030504040204" pitchFamily="50" charset="-128"/>
              </a:rPr>
              <a:t>陽性者との接触日</a:t>
            </a:r>
            <a:endParaRPr lang="en-US" altLang="ja-JP" sz="1200" dirty="0" smtClean="0">
              <a:solidFill>
                <a:schemeClr val="accent6"/>
              </a:solidFill>
              <a:latin typeface="メイリオ" panose="020B0604030504040204" pitchFamily="50" charset="-128"/>
              <a:ea typeface="メイリオ" panose="020B0604030504040204" pitchFamily="50" charset="-128"/>
            </a:endParaRPr>
          </a:p>
          <a:p>
            <a:pPr>
              <a:lnSpc>
                <a:spcPts val="1800"/>
              </a:lnSpc>
            </a:pPr>
            <a:r>
              <a:rPr lang="ja-JP" altLang="en-US" sz="1200" dirty="0" smtClean="0">
                <a:solidFill>
                  <a:schemeClr val="tx1"/>
                </a:solidFill>
                <a:latin typeface="メイリオ" panose="020B0604030504040204" pitchFamily="50" charset="-128"/>
                <a:ea typeface="メイリオ" panose="020B0604030504040204" pitchFamily="50" charset="-128"/>
              </a:rPr>
              <a:t>　　□陽性者と最後に会った日 ⇒</a:t>
            </a:r>
            <a:r>
              <a:rPr lang="en-US" altLang="ja-JP" sz="1200" dirty="0" smtClean="0">
                <a:solidFill>
                  <a:srgbClr val="000000"/>
                </a:solidFill>
                <a:latin typeface="メイリオ" panose="020B0604030504040204" pitchFamily="50" charset="-128"/>
                <a:ea typeface="メイリオ" panose="020B0604030504040204" pitchFamily="50" charset="-128"/>
              </a:rPr>
              <a:t>【</a:t>
            </a:r>
            <a:r>
              <a:rPr lang="ja-JP" altLang="en-US" sz="1200" dirty="0">
                <a:solidFill>
                  <a:srgbClr val="000000"/>
                </a:solidFill>
                <a:latin typeface="メイリオ" panose="020B0604030504040204" pitchFamily="50" charset="-128"/>
                <a:ea typeface="メイリオ" panose="020B0604030504040204" pitchFamily="50" charset="-128"/>
              </a:rPr>
              <a:t>　　　月　　　</a:t>
            </a:r>
            <a:r>
              <a:rPr lang="ja-JP" altLang="en-US" sz="1200" dirty="0" smtClean="0">
                <a:solidFill>
                  <a:srgbClr val="000000"/>
                </a:solidFill>
                <a:latin typeface="メイリオ" panose="020B0604030504040204" pitchFamily="50" charset="-128"/>
                <a:ea typeface="メイリオ" panose="020B0604030504040204" pitchFamily="50" charset="-128"/>
              </a:rPr>
              <a:t>日</a:t>
            </a:r>
            <a:r>
              <a:rPr lang="en-US" altLang="ja-JP" sz="1200" dirty="0" smtClean="0">
                <a:solidFill>
                  <a:srgbClr val="000000"/>
                </a:solidFill>
                <a:latin typeface="メイリオ" panose="020B0604030504040204" pitchFamily="50" charset="-128"/>
                <a:ea typeface="メイリオ" panose="020B0604030504040204" pitchFamily="50" charset="-128"/>
              </a:rPr>
              <a:t>】</a:t>
            </a:r>
            <a:endParaRPr lang="ja-JP" altLang="en-US" sz="1200" dirty="0" smtClean="0">
              <a:solidFill>
                <a:srgbClr val="000000"/>
              </a:solidFill>
              <a:latin typeface="メイリオ" panose="020B0604030504040204" pitchFamily="50" charset="-128"/>
              <a:ea typeface="メイリオ" panose="020B0604030504040204" pitchFamily="50" charset="-128"/>
            </a:endParaRPr>
          </a:p>
        </p:txBody>
      </p:sp>
      <p:cxnSp>
        <p:nvCxnSpPr>
          <p:cNvPr id="19" name="直線矢印コネクタ 18"/>
          <p:cNvCxnSpPr/>
          <p:nvPr/>
        </p:nvCxnSpPr>
        <p:spPr>
          <a:xfrm>
            <a:off x="1224600" y="4171595"/>
            <a:ext cx="0" cy="540000"/>
          </a:xfrm>
          <a:prstGeom prst="straightConnector1">
            <a:avLst/>
          </a:prstGeom>
          <a:ln w="38100">
            <a:solidFill>
              <a:srgbClr val="FF0000"/>
            </a:solidFill>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57" name="直線矢印コネクタ 56"/>
          <p:cNvCxnSpPr/>
          <p:nvPr/>
        </p:nvCxnSpPr>
        <p:spPr>
          <a:xfrm rot="16200000">
            <a:off x="2765538" y="3676656"/>
            <a:ext cx="0" cy="576000"/>
          </a:xfrm>
          <a:prstGeom prst="straightConnector1">
            <a:avLst/>
          </a:prstGeom>
          <a:ln w="38100">
            <a:solidFill>
              <a:srgbClr val="0070C0"/>
            </a:solidFill>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59" name="正方形/長方形 58"/>
          <p:cNvSpPr/>
          <p:nvPr/>
        </p:nvSpPr>
        <p:spPr>
          <a:xfrm>
            <a:off x="4786005" y="4419503"/>
            <a:ext cx="585417" cy="276999"/>
          </a:xfrm>
          <a:prstGeom prst="rect">
            <a:avLst/>
          </a:prstGeom>
        </p:spPr>
        <p:txBody>
          <a:bodyPr wrap="none">
            <a:spAutoFit/>
          </a:bodyPr>
          <a:lstStyle/>
          <a:p>
            <a:r>
              <a:rPr lang="ja-JP" altLang="en-US" sz="1200" b="1" dirty="0">
                <a:solidFill>
                  <a:schemeClr val="accent5"/>
                </a:solidFill>
                <a:latin typeface="Meiryo UI" panose="020B0604030504040204" pitchFamily="50" charset="-128"/>
                <a:ea typeface="Meiryo UI" panose="020B0604030504040204" pitchFamily="50" charset="-128"/>
              </a:rPr>
              <a:t>いいえ</a:t>
            </a:r>
          </a:p>
        </p:txBody>
      </p:sp>
      <p:cxnSp>
        <p:nvCxnSpPr>
          <p:cNvPr id="60" name="直線矢印コネクタ 59"/>
          <p:cNvCxnSpPr/>
          <p:nvPr/>
        </p:nvCxnSpPr>
        <p:spPr>
          <a:xfrm rot="10800000">
            <a:off x="4747906" y="4387053"/>
            <a:ext cx="0" cy="324000"/>
          </a:xfrm>
          <a:prstGeom prst="straightConnector1">
            <a:avLst/>
          </a:prstGeom>
          <a:ln w="38100">
            <a:solidFill>
              <a:srgbClr val="0070C0"/>
            </a:solidFill>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61" name="直線矢印コネクタ 60"/>
          <p:cNvCxnSpPr/>
          <p:nvPr/>
        </p:nvCxnSpPr>
        <p:spPr>
          <a:xfrm>
            <a:off x="1224194" y="6114771"/>
            <a:ext cx="0" cy="468000"/>
          </a:xfrm>
          <a:prstGeom prst="straightConnector1">
            <a:avLst/>
          </a:prstGeom>
          <a:ln w="38100">
            <a:solidFill>
              <a:srgbClr val="FF0000"/>
            </a:solidFill>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62" name="正方形/長方形 61"/>
          <p:cNvSpPr/>
          <p:nvPr/>
        </p:nvSpPr>
        <p:spPr>
          <a:xfrm>
            <a:off x="1247572" y="6218594"/>
            <a:ext cx="471604" cy="287771"/>
          </a:xfrm>
          <a:prstGeom prst="rect">
            <a:avLst/>
          </a:prstGeom>
        </p:spPr>
        <p:txBody>
          <a:bodyPr wrap="none">
            <a:spAutoFit/>
          </a:bodyPr>
          <a:lstStyle/>
          <a:p>
            <a:r>
              <a:rPr lang="ja-JP" altLang="en-US" sz="1270" b="1" dirty="0">
                <a:solidFill>
                  <a:srgbClr val="FF0000"/>
                </a:solidFill>
                <a:latin typeface="Meiryo UI" panose="020B0604030504040204" pitchFamily="50" charset="-128"/>
                <a:ea typeface="Meiryo UI" panose="020B0604030504040204" pitchFamily="50" charset="-128"/>
              </a:rPr>
              <a:t>はい</a:t>
            </a:r>
          </a:p>
        </p:txBody>
      </p:sp>
      <p:sp>
        <p:nvSpPr>
          <p:cNvPr id="63" name="角丸四角形 62"/>
          <p:cNvSpPr/>
          <p:nvPr/>
        </p:nvSpPr>
        <p:spPr>
          <a:xfrm>
            <a:off x="181381" y="6564306"/>
            <a:ext cx="6496889" cy="3157402"/>
          </a:xfrm>
          <a:prstGeom prst="roundRect">
            <a:avLst>
              <a:gd name="adj" fmla="val 4083"/>
            </a:avLst>
          </a:prstGeom>
          <a:solidFill>
            <a:srgbClr val="FFEFFF"/>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800"/>
              </a:lnSpc>
            </a:pPr>
            <a:r>
              <a:rPr lang="ja-JP" altLang="en-US" sz="1200" b="1" u="sng" dirty="0" smtClean="0">
                <a:solidFill>
                  <a:srgbClr val="FF0000"/>
                </a:solidFill>
                <a:latin typeface="メイリオ" panose="020B0604030504040204" pitchFamily="50" charset="-128"/>
                <a:ea typeface="メイリオ" panose="020B0604030504040204" pitchFamily="50" charset="-128"/>
              </a:rPr>
              <a:t>感染のリスクがあるため、濃厚</a:t>
            </a:r>
            <a:r>
              <a:rPr lang="ja-JP" altLang="en-US" sz="1200" b="1" u="sng" dirty="0">
                <a:solidFill>
                  <a:srgbClr val="FF0000"/>
                </a:solidFill>
                <a:latin typeface="メイリオ" panose="020B0604030504040204" pitchFamily="50" charset="-128"/>
                <a:ea typeface="メイリオ" panose="020B0604030504040204" pitchFamily="50" charset="-128"/>
              </a:rPr>
              <a:t>接触者</a:t>
            </a:r>
            <a:r>
              <a:rPr lang="ja-JP" altLang="en-US" sz="1200" b="1" u="sng" dirty="0" smtClean="0">
                <a:solidFill>
                  <a:srgbClr val="FF0000"/>
                </a:solidFill>
                <a:latin typeface="メイリオ" panose="020B0604030504040204" pitchFamily="50" charset="-128"/>
                <a:ea typeface="メイリオ" panose="020B0604030504040204" pitchFamily="50" charset="-128"/>
              </a:rPr>
              <a:t>に該当します。</a:t>
            </a:r>
            <a:endParaRPr lang="en-US" altLang="ja-JP" sz="1200" b="1" u="sng" dirty="0" smtClean="0">
              <a:solidFill>
                <a:srgbClr val="FF0000"/>
              </a:solidFill>
              <a:latin typeface="メイリオ" panose="020B0604030504040204" pitchFamily="50" charset="-128"/>
              <a:ea typeface="メイリオ" panose="020B0604030504040204" pitchFamily="50" charset="-128"/>
            </a:endParaRPr>
          </a:p>
          <a:p>
            <a:pPr>
              <a:lnSpc>
                <a:spcPts val="1800"/>
              </a:lnSpc>
            </a:pPr>
            <a:r>
              <a:rPr lang="ja-JP" altLang="en-US" sz="1200" dirty="0" smtClean="0">
                <a:solidFill>
                  <a:srgbClr val="000000"/>
                </a:solidFill>
                <a:latin typeface="メイリオ" panose="020B0604030504040204" pitchFamily="50" charset="-128"/>
                <a:ea typeface="メイリオ" panose="020B0604030504040204" pitchFamily="50" charset="-128"/>
              </a:rPr>
              <a:t>以下の点にご留意いただき、健康観察と外出自粛にご協力をお願いいたします。</a:t>
            </a:r>
            <a:endParaRPr lang="en-US" altLang="ja-JP" sz="1200" dirty="0" smtClean="0">
              <a:solidFill>
                <a:srgbClr val="000000"/>
              </a:solidFill>
              <a:latin typeface="メイリオ" panose="020B0604030504040204" pitchFamily="50" charset="-128"/>
              <a:ea typeface="メイリオ" panose="020B0604030504040204" pitchFamily="50" charset="-128"/>
            </a:endParaRPr>
          </a:p>
          <a:p>
            <a:pPr>
              <a:spcBef>
                <a:spcPts val="600"/>
              </a:spcBef>
              <a:spcAft>
                <a:spcPts val="200"/>
              </a:spcAft>
            </a:pPr>
            <a:r>
              <a:rPr lang="ja-JP" altLang="en-US" sz="1200" b="1" dirty="0" smtClean="0">
                <a:solidFill>
                  <a:srgbClr val="FF0000"/>
                </a:solidFill>
                <a:latin typeface="メイリオ" panose="020B0604030504040204" pitchFamily="50" charset="-128"/>
                <a:ea typeface="メイリオ" panose="020B0604030504040204" pitchFamily="50" charset="-128"/>
              </a:rPr>
              <a:t>　＜感染</a:t>
            </a:r>
            <a:r>
              <a:rPr lang="ja-JP" altLang="en-US" sz="1200" b="1" dirty="0">
                <a:solidFill>
                  <a:srgbClr val="FF0000"/>
                </a:solidFill>
                <a:latin typeface="メイリオ" panose="020B0604030504040204" pitchFamily="50" charset="-128"/>
                <a:ea typeface="メイリオ" panose="020B0604030504040204" pitchFamily="50" charset="-128"/>
              </a:rPr>
              <a:t>可能</a:t>
            </a:r>
            <a:r>
              <a:rPr lang="ja-JP" altLang="en-US" sz="1200" b="1" dirty="0" smtClean="0">
                <a:solidFill>
                  <a:srgbClr val="FF0000"/>
                </a:solidFill>
                <a:latin typeface="メイリオ" panose="020B0604030504040204" pitchFamily="50" charset="-128"/>
                <a:ea typeface="メイリオ" panose="020B0604030504040204" pitchFamily="50" charset="-128"/>
              </a:rPr>
              <a:t>期間について＞</a:t>
            </a:r>
            <a:endParaRPr lang="en-US" altLang="ja-JP" sz="1200" dirty="0" smtClean="0">
              <a:solidFill>
                <a:srgbClr val="FF0000"/>
              </a:solidFill>
              <a:latin typeface="メイリオ" panose="020B0604030504040204" pitchFamily="50" charset="-128"/>
              <a:ea typeface="メイリオ" panose="020B0604030504040204" pitchFamily="50" charset="-128"/>
            </a:endParaRPr>
          </a:p>
          <a:p>
            <a:pPr>
              <a:spcBef>
                <a:spcPts val="300"/>
              </a:spcBef>
            </a:pPr>
            <a:r>
              <a:rPr lang="ja-JP" altLang="en-US" sz="1200" b="1" dirty="0" smtClean="0">
                <a:solidFill>
                  <a:srgbClr val="000000"/>
                </a:solidFill>
                <a:latin typeface="メイリオ" panose="020B0604030504040204" pitchFamily="50" charset="-128"/>
                <a:ea typeface="メイリオ" panose="020B0604030504040204" pitchFamily="50" charset="-128"/>
              </a:rPr>
              <a:t>　</a:t>
            </a:r>
            <a:r>
              <a:rPr lang="ja-JP" altLang="en-US" sz="1200" dirty="0" smtClean="0">
                <a:solidFill>
                  <a:srgbClr val="000000"/>
                </a:solidFill>
                <a:latin typeface="メイリオ" panose="020B0604030504040204" pitchFamily="50" charset="-128"/>
                <a:ea typeface="メイリオ" panose="020B0604030504040204" pitchFamily="50" charset="-128"/>
              </a:rPr>
              <a:t>　</a:t>
            </a:r>
            <a:r>
              <a:rPr lang="ja-JP" altLang="en-US" sz="1150" b="1" dirty="0" smtClean="0">
                <a:solidFill>
                  <a:srgbClr val="000000"/>
                </a:solidFill>
                <a:latin typeface="メイリオ" panose="020B0604030504040204" pitchFamily="50" charset="-128"/>
                <a:ea typeface="メイリオ" panose="020B0604030504040204" pitchFamily="50" charset="-128"/>
              </a:rPr>
              <a:t>〇陽性者</a:t>
            </a:r>
            <a:r>
              <a:rPr lang="ja-JP" altLang="en-US" sz="1150" b="1" dirty="0">
                <a:solidFill>
                  <a:srgbClr val="000000"/>
                </a:solidFill>
                <a:latin typeface="メイリオ" panose="020B0604030504040204" pitchFamily="50" charset="-128"/>
                <a:ea typeface="メイリオ" panose="020B0604030504040204" pitchFamily="50" charset="-128"/>
              </a:rPr>
              <a:t>と最後に会った</a:t>
            </a:r>
            <a:r>
              <a:rPr lang="ja-JP" altLang="en-US" sz="1150" b="1" dirty="0" smtClean="0">
                <a:solidFill>
                  <a:srgbClr val="000000"/>
                </a:solidFill>
                <a:latin typeface="メイリオ" panose="020B0604030504040204" pitchFamily="50" charset="-128"/>
                <a:ea typeface="メイリオ" panose="020B0604030504040204" pitchFamily="50" charset="-128"/>
              </a:rPr>
              <a:t>日の翌日から</a:t>
            </a:r>
            <a:r>
              <a:rPr lang="en-US" altLang="ja-JP" sz="1150" b="1" dirty="0" smtClean="0">
                <a:solidFill>
                  <a:srgbClr val="000000"/>
                </a:solidFill>
                <a:latin typeface="メイリオ" panose="020B0604030504040204" pitchFamily="50" charset="-128"/>
                <a:ea typeface="メイリオ" panose="020B0604030504040204" pitchFamily="50" charset="-128"/>
              </a:rPr>
              <a:t>10</a:t>
            </a:r>
            <a:r>
              <a:rPr lang="ja-JP" altLang="en-US" sz="1150" b="1" dirty="0" smtClean="0">
                <a:solidFill>
                  <a:srgbClr val="000000"/>
                </a:solidFill>
                <a:latin typeface="メイリオ" panose="020B0604030504040204" pitchFamily="50" charset="-128"/>
                <a:ea typeface="メイリオ" panose="020B0604030504040204" pitchFamily="50" charset="-128"/>
              </a:rPr>
              <a:t>日間</a:t>
            </a:r>
            <a:r>
              <a:rPr lang="ja-JP" altLang="en-US" sz="1150" b="1" dirty="0">
                <a:solidFill>
                  <a:srgbClr val="000000"/>
                </a:solidFill>
                <a:latin typeface="メイリオ" panose="020B0604030504040204" pitchFamily="50" charset="-128"/>
                <a:ea typeface="メイリオ" panose="020B0604030504040204" pitchFamily="50" charset="-128"/>
              </a:rPr>
              <a:t>は</a:t>
            </a:r>
            <a:r>
              <a:rPr lang="ja-JP" altLang="en-US" sz="1150" b="1" dirty="0" smtClean="0">
                <a:solidFill>
                  <a:srgbClr val="000000"/>
                </a:solidFill>
                <a:latin typeface="メイリオ" panose="020B0604030504040204" pitchFamily="50" charset="-128"/>
                <a:ea typeface="メイリオ" panose="020B0604030504040204" pitchFamily="50" charset="-128"/>
              </a:rPr>
              <a:t>、ご自身で健康</a:t>
            </a:r>
            <a:r>
              <a:rPr lang="ja-JP" altLang="en-US" sz="1150" b="1" dirty="0">
                <a:solidFill>
                  <a:srgbClr val="000000"/>
                </a:solidFill>
                <a:latin typeface="メイリオ" panose="020B0604030504040204" pitchFamily="50" charset="-128"/>
                <a:ea typeface="メイリオ" panose="020B0604030504040204" pitchFamily="50" charset="-128"/>
              </a:rPr>
              <a:t>観察を</a:t>
            </a:r>
            <a:r>
              <a:rPr lang="ja-JP" altLang="en-US" sz="1150" b="1" dirty="0" smtClean="0">
                <a:solidFill>
                  <a:srgbClr val="000000"/>
                </a:solidFill>
                <a:latin typeface="メイリオ" panose="020B0604030504040204" pitchFamily="50" charset="-128"/>
                <a:ea typeface="メイリオ" panose="020B0604030504040204" pitchFamily="50" charset="-128"/>
              </a:rPr>
              <a:t>行ってください。</a:t>
            </a:r>
            <a:endParaRPr lang="en-US" altLang="ja-JP" sz="1150" b="1" dirty="0" smtClean="0">
              <a:solidFill>
                <a:srgbClr val="000000"/>
              </a:solidFill>
              <a:latin typeface="メイリオ" panose="020B0604030504040204" pitchFamily="50" charset="-128"/>
              <a:ea typeface="メイリオ" panose="020B0604030504040204" pitchFamily="50" charset="-128"/>
            </a:endParaRPr>
          </a:p>
          <a:p>
            <a:pPr>
              <a:spcBef>
                <a:spcPts val="200"/>
              </a:spcBef>
            </a:pPr>
            <a:r>
              <a:rPr lang="ja-JP" altLang="en-US" sz="1150" dirty="0" smtClean="0">
                <a:solidFill>
                  <a:srgbClr val="000000"/>
                </a:solidFill>
                <a:latin typeface="メイリオ" panose="020B0604030504040204" pitchFamily="50" charset="-128"/>
                <a:ea typeface="メイリオ" panose="020B0604030504040204" pitchFamily="50" charset="-128"/>
              </a:rPr>
              <a:t>　　　　✔「体調自己チェック表」を活用し、</a:t>
            </a:r>
            <a:r>
              <a:rPr lang="en-US" altLang="ja-JP" sz="1150" dirty="0" smtClean="0">
                <a:solidFill>
                  <a:srgbClr val="000000"/>
                </a:solidFill>
                <a:latin typeface="メイリオ" panose="020B0604030504040204" pitchFamily="50" charset="-128"/>
                <a:ea typeface="メイリオ" panose="020B0604030504040204" pitchFamily="50" charset="-128"/>
              </a:rPr>
              <a:t>1</a:t>
            </a:r>
            <a:r>
              <a:rPr lang="ja-JP" altLang="en-US" sz="1150" dirty="0" smtClean="0">
                <a:solidFill>
                  <a:srgbClr val="000000"/>
                </a:solidFill>
                <a:latin typeface="メイリオ" panose="020B0604030504040204" pitchFamily="50" charset="-128"/>
                <a:ea typeface="メイリオ" panose="020B0604030504040204" pitchFamily="50" charset="-128"/>
              </a:rPr>
              <a:t>日</a:t>
            </a:r>
            <a:r>
              <a:rPr lang="en-US" altLang="ja-JP" sz="1150" dirty="0" smtClean="0">
                <a:solidFill>
                  <a:srgbClr val="000000"/>
                </a:solidFill>
                <a:latin typeface="メイリオ" panose="020B0604030504040204" pitchFamily="50" charset="-128"/>
                <a:ea typeface="メイリオ" panose="020B0604030504040204" pitchFamily="50" charset="-128"/>
              </a:rPr>
              <a:t>2</a:t>
            </a:r>
            <a:r>
              <a:rPr lang="ja-JP" altLang="en-US" sz="1150" dirty="0" smtClean="0">
                <a:solidFill>
                  <a:srgbClr val="000000"/>
                </a:solidFill>
                <a:latin typeface="メイリオ" panose="020B0604030504040204" pitchFamily="50" charset="-128"/>
                <a:ea typeface="メイリオ" panose="020B0604030504040204" pitchFamily="50" charset="-128"/>
              </a:rPr>
              <a:t>回は体温を測定し、健康</a:t>
            </a:r>
            <a:r>
              <a:rPr lang="ja-JP" altLang="en-US" sz="1150" dirty="0">
                <a:solidFill>
                  <a:srgbClr val="000000"/>
                </a:solidFill>
                <a:latin typeface="メイリオ" panose="020B0604030504040204" pitchFamily="50" charset="-128"/>
                <a:ea typeface="メイリオ" panose="020B0604030504040204" pitchFamily="50" charset="-128"/>
              </a:rPr>
              <a:t>状態を</a:t>
            </a:r>
            <a:r>
              <a:rPr lang="ja-JP" altLang="en-US" sz="1150" dirty="0" smtClean="0">
                <a:solidFill>
                  <a:srgbClr val="000000"/>
                </a:solidFill>
                <a:latin typeface="メイリオ" panose="020B0604030504040204" pitchFamily="50" charset="-128"/>
                <a:ea typeface="メイリオ" panose="020B0604030504040204" pitchFamily="50" charset="-128"/>
              </a:rPr>
              <a:t>確認</a:t>
            </a:r>
            <a:endParaRPr lang="en-US" altLang="ja-JP" sz="1150" dirty="0" smtClean="0">
              <a:solidFill>
                <a:srgbClr val="000000"/>
              </a:solidFill>
              <a:latin typeface="メイリオ" panose="020B0604030504040204" pitchFamily="50" charset="-128"/>
              <a:ea typeface="メイリオ" panose="020B0604030504040204" pitchFamily="50" charset="-128"/>
            </a:endParaRPr>
          </a:p>
          <a:p>
            <a:pPr>
              <a:spcBef>
                <a:spcPts val="500"/>
              </a:spcBef>
            </a:pPr>
            <a:r>
              <a:rPr lang="ja-JP" altLang="en-US" sz="1150" b="1" dirty="0">
                <a:solidFill>
                  <a:srgbClr val="000000"/>
                </a:solidFill>
                <a:latin typeface="メイリオ" panose="020B0604030504040204" pitchFamily="50" charset="-128"/>
                <a:ea typeface="メイリオ" panose="020B0604030504040204" pitchFamily="50" charset="-128"/>
              </a:rPr>
              <a:t>　</a:t>
            </a:r>
            <a:r>
              <a:rPr lang="ja-JP" altLang="en-US" sz="1150" b="1" dirty="0" smtClean="0">
                <a:solidFill>
                  <a:srgbClr val="000000"/>
                </a:solidFill>
                <a:latin typeface="メイリオ" panose="020B0604030504040204" pitchFamily="50" charset="-128"/>
                <a:ea typeface="メイリオ" panose="020B0604030504040204" pitchFamily="50" charset="-128"/>
              </a:rPr>
              <a:t>　〇健康観察期間中は、自宅で待機し、不要不急の外出は自粛してください。</a:t>
            </a:r>
            <a:endParaRPr lang="en-US" altLang="ja-JP" sz="1150" b="1" dirty="0" smtClean="0">
              <a:solidFill>
                <a:srgbClr val="000000"/>
              </a:solidFill>
              <a:latin typeface="メイリオ" panose="020B0604030504040204" pitchFamily="50" charset="-128"/>
              <a:ea typeface="メイリオ" panose="020B0604030504040204" pitchFamily="50" charset="-128"/>
            </a:endParaRPr>
          </a:p>
          <a:p>
            <a:pPr>
              <a:spcBef>
                <a:spcPts val="200"/>
              </a:spcBef>
            </a:pPr>
            <a:r>
              <a:rPr lang="ja-JP" altLang="en-US" sz="1150" b="1" dirty="0">
                <a:solidFill>
                  <a:srgbClr val="000000"/>
                </a:solidFill>
                <a:latin typeface="メイリオ" panose="020B0604030504040204" pitchFamily="50" charset="-128"/>
                <a:ea typeface="メイリオ" panose="020B0604030504040204" pitchFamily="50" charset="-128"/>
              </a:rPr>
              <a:t>　</a:t>
            </a:r>
            <a:r>
              <a:rPr lang="ja-JP" altLang="en-US" sz="1150" b="1" dirty="0" smtClean="0">
                <a:solidFill>
                  <a:srgbClr val="000000"/>
                </a:solidFill>
                <a:latin typeface="メイリオ" panose="020B0604030504040204" pitchFamily="50" charset="-128"/>
                <a:ea typeface="メイリオ" panose="020B0604030504040204" pitchFamily="50" charset="-128"/>
              </a:rPr>
              <a:t>　   </a:t>
            </a:r>
            <a:r>
              <a:rPr lang="ja-JP" altLang="en-US" sz="1150" dirty="0" smtClean="0">
                <a:solidFill>
                  <a:srgbClr val="000000"/>
                </a:solidFill>
                <a:latin typeface="メイリオ" panose="020B0604030504040204" pitchFamily="50" charset="-128"/>
                <a:ea typeface="メイリオ" panose="020B0604030504040204" pitchFamily="50" charset="-128"/>
              </a:rPr>
              <a:t>　✔ 不要</a:t>
            </a:r>
            <a:r>
              <a:rPr lang="ja-JP" altLang="en-US" sz="1150" dirty="0">
                <a:solidFill>
                  <a:srgbClr val="000000"/>
                </a:solidFill>
                <a:latin typeface="メイリオ" panose="020B0604030504040204" pitchFamily="50" charset="-128"/>
                <a:ea typeface="メイリオ" panose="020B0604030504040204" pitchFamily="50" charset="-128"/>
              </a:rPr>
              <a:t>不急の外出は控える</a:t>
            </a:r>
            <a:r>
              <a:rPr lang="ja-JP" altLang="en-US" sz="1150" dirty="0" smtClean="0">
                <a:solidFill>
                  <a:srgbClr val="000000"/>
                </a:solidFill>
                <a:latin typeface="メイリオ" panose="020B0604030504040204" pitchFamily="50" charset="-128"/>
                <a:ea typeface="メイリオ" panose="020B0604030504040204" pitchFamily="50" charset="-128"/>
              </a:rPr>
              <a:t>こと（仕事や学校等も控えてください）</a:t>
            </a:r>
            <a:endParaRPr lang="ja-JP" altLang="en-US" sz="1150" dirty="0">
              <a:solidFill>
                <a:srgbClr val="000000"/>
              </a:solidFill>
              <a:latin typeface="メイリオ" panose="020B0604030504040204" pitchFamily="50" charset="-128"/>
              <a:ea typeface="メイリオ" panose="020B0604030504040204" pitchFamily="50" charset="-128"/>
            </a:endParaRPr>
          </a:p>
          <a:p>
            <a:r>
              <a:rPr lang="ja-JP" altLang="en-US" sz="1150" dirty="0">
                <a:solidFill>
                  <a:srgbClr val="000000"/>
                </a:solidFill>
                <a:latin typeface="メイリオ" panose="020B0604030504040204" pitchFamily="50" charset="-128"/>
                <a:ea typeface="メイリオ" panose="020B0604030504040204" pitchFamily="50" charset="-128"/>
              </a:rPr>
              <a:t>　</a:t>
            </a:r>
            <a:r>
              <a:rPr lang="ja-JP" altLang="en-US" sz="1150" dirty="0" smtClean="0">
                <a:solidFill>
                  <a:srgbClr val="000000"/>
                </a:solidFill>
                <a:latin typeface="メイリオ" panose="020B0604030504040204" pitchFamily="50" charset="-128"/>
                <a:ea typeface="メイリオ" panose="020B0604030504040204" pitchFamily="50" charset="-128"/>
              </a:rPr>
              <a:t>　　　✔ 他</a:t>
            </a:r>
            <a:r>
              <a:rPr lang="ja-JP" altLang="en-US" sz="1150" dirty="0">
                <a:solidFill>
                  <a:srgbClr val="000000"/>
                </a:solidFill>
                <a:latin typeface="メイリオ" panose="020B0604030504040204" pitchFamily="50" charset="-128"/>
                <a:ea typeface="メイリオ" panose="020B0604030504040204" pitchFamily="50" charset="-128"/>
              </a:rPr>
              <a:t>の人との接触をしないようにする</a:t>
            </a:r>
            <a:r>
              <a:rPr lang="ja-JP" altLang="en-US" sz="1150" dirty="0" smtClean="0">
                <a:solidFill>
                  <a:srgbClr val="000000"/>
                </a:solidFill>
                <a:latin typeface="メイリオ" panose="020B0604030504040204" pitchFamily="50" charset="-128"/>
                <a:ea typeface="メイリオ" panose="020B0604030504040204" pitchFamily="50" charset="-128"/>
              </a:rPr>
              <a:t>こと（同居者との接触も避けてくださ</a:t>
            </a:r>
            <a:r>
              <a:rPr lang="ja-JP" altLang="en-US" sz="1200" dirty="0" smtClean="0">
                <a:solidFill>
                  <a:srgbClr val="000000"/>
                </a:solidFill>
                <a:latin typeface="メイリオ" panose="020B0604030504040204" pitchFamily="50" charset="-128"/>
                <a:ea typeface="メイリオ" panose="020B0604030504040204" pitchFamily="50" charset="-128"/>
              </a:rPr>
              <a:t>い）</a:t>
            </a:r>
            <a:endParaRPr lang="en-US" altLang="ja-JP" sz="1200" dirty="0" smtClean="0">
              <a:solidFill>
                <a:srgbClr val="000000"/>
              </a:solidFill>
              <a:latin typeface="メイリオ" panose="020B0604030504040204" pitchFamily="50" charset="-128"/>
              <a:ea typeface="メイリオ" panose="020B0604030504040204" pitchFamily="50" charset="-128"/>
            </a:endParaRPr>
          </a:p>
          <a:p>
            <a:pPr>
              <a:spcBef>
                <a:spcPts val="600"/>
              </a:spcBef>
              <a:spcAft>
                <a:spcPts val="200"/>
              </a:spcAft>
            </a:pPr>
            <a:r>
              <a:rPr lang="ja-JP" altLang="en-US" sz="1200" b="1" dirty="0" smtClean="0">
                <a:solidFill>
                  <a:srgbClr val="FF0000"/>
                </a:solidFill>
                <a:latin typeface="メイリオ" panose="020B0604030504040204" pitchFamily="50" charset="-128"/>
                <a:ea typeface="メイリオ" panose="020B0604030504040204" pitchFamily="50" charset="-128"/>
              </a:rPr>
              <a:t>　＜症状がある場合について＞</a:t>
            </a:r>
            <a:endParaRPr lang="en-US" altLang="ja-JP" sz="1200" dirty="0">
              <a:solidFill>
                <a:srgbClr val="FF0000"/>
              </a:solidFill>
              <a:latin typeface="メイリオ" panose="020B0604030504040204" pitchFamily="50" charset="-128"/>
              <a:ea typeface="メイリオ" panose="020B0604030504040204" pitchFamily="50" charset="-128"/>
            </a:endParaRPr>
          </a:p>
          <a:p>
            <a:pPr>
              <a:spcBef>
                <a:spcPts val="300"/>
              </a:spcBef>
            </a:pPr>
            <a:r>
              <a:rPr lang="ja-JP" altLang="en-US" sz="1150" b="1" dirty="0" smtClean="0">
                <a:solidFill>
                  <a:srgbClr val="000000"/>
                </a:solidFill>
                <a:latin typeface="メイリオ" panose="020B0604030504040204" pitchFamily="50" charset="-128"/>
                <a:ea typeface="メイリオ" panose="020B0604030504040204" pitchFamily="50" charset="-128"/>
              </a:rPr>
              <a:t>　　〇発熱や咳等の症状が出たり、症状が悪化した場合には、まずは身近な医療機関にお電話</a:t>
            </a:r>
            <a:endParaRPr lang="en-US" altLang="ja-JP" sz="1150" b="1" dirty="0" smtClean="0">
              <a:solidFill>
                <a:srgbClr val="000000"/>
              </a:solidFill>
              <a:latin typeface="メイリオ" panose="020B0604030504040204" pitchFamily="50" charset="-128"/>
              <a:ea typeface="メイリオ" panose="020B0604030504040204" pitchFamily="50" charset="-128"/>
            </a:endParaRPr>
          </a:p>
          <a:p>
            <a:r>
              <a:rPr lang="ja-JP" altLang="en-US" sz="1150" b="1" dirty="0" smtClean="0">
                <a:solidFill>
                  <a:srgbClr val="000000"/>
                </a:solidFill>
                <a:latin typeface="メイリオ" panose="020B0604030504040204" pitchFamily="50" charset="-128"/>
                <a:ea typeface="メイリオ" panose="020B0604030504040204" pitchFamily="50" charset="-128"/>
              </a:rPr>
              <a:t>　　　で相談してください。お電話の際には「濃厚接触者」である旨をお伝えください。</a:t>
            </a:r>
            <a:endParaRPr lang="en-US" altLang="ja-JP" sz="1150" b="1" dirty="0">
              <a:solidFill>
                <a:srgbClr val="000000"/>
              </a:solidFill>
              <a:latin typeface="メイリオ" panose="020B0604030504040204" pitchFamily="50" charset="-128"/>
              <a:ea typeface="メイリオ" panose="020B0604030504040204" pitchFamily="50" charset="-128"/>
            </a:endParaRPr>
          </a:p>
          <a:p>
            <a:pPr>
              <a:spcBef>
                <a:spcPts val="500"/>
              </a:spcBef>
            </a:pPr>
            <a:r>
              <a:rPr lang="ja-JP" altLang="en-US" sz="1150" dirty="0">
                <a:solidFill>
                  <a:srgbClr val="000000"/>
                </a:solidFill>
                <a:latin typeface="メイリオ" panose="020B0604030504040204" pitchFamily="50" charset="-128"/>
                <a:ea typeface="メイリオ" panose="020B0604030504040204" pitchFamily="50" charset="-128"/>
              </a:rPr>
              <a:t>　</a:t>
            </a:r>
            <a:r>
              <a:rPr lang="ja-JP" altLang="en-US" sz="1150" dirty="0" smtClean="0">
                <a:solidFill>
                  <a:srgbClr val="000000"/>
                </a:solidFill>
                <a:latin typeface="メイリオ" panose="020B0604030504040204" pitchFamily="50" charset="-128"/>
                <a:ea typeface="メイリオ" panose="020B0604030504040204" pitchFamily="50" charset="-128"/>
              </a:rPr>
              <a:t>　</a:t>
            </a:r>
            <a:r>
              <a:rPr lang="ja-JP" altLang="en-US" sz="1150" b="1" dirty="0" smtClean="0">
                <a:solidFill>
                  <a:srgbClr val="000000"/>
                </a:solidFill>
                <a:latin typeface="メイリオ" panose="020B0604030504040204" pitchFamily="50" charset="-128"/>
                <a:ea typeface="メイリオ" panose="020B0604030504040204" pitchFamily="50" charset="-128"/>
              </a:rPr>
              <a:t>〇相談する医療機関に迷う場合には、下記にご相談ください。</a:t>
            </a:r>
            <a:endParaRPr lang="en-US" altLang="ja-JP" sz="1150" b="1" dirty="0" smtClean="0">
              <a:solidFill>
                <a:srgbClr val="000000"/>
              </a:solidFill>
              <a:latin typeface="メイリオ" panose="020B0604030504040204" pitchFamily="50" charset="-128"/>
              <a:ea typeface="メイリオ" panose="020B0604030504040204" pitchFamily="50" charset="-128"/>
            </a:endParaRPr>
          </a:p>
          <a:p>
            <a:pPr>
              <a:spcBef>
                <a:spcPts val="200"/>
              </a:spcBef>
            </a:pPr>
            <a:r>
              <a:rPr lang="ja-JP" altLang="en-US" sz="1150" b="1" dirty="0" smtClean="0">
                <a:solidFill>
                  <a:srgbClr val="000000"/>
                </a:solidFill>
                <a:latin typeface="メイリオ" panose="020B0604030504040204" pitchFamily="50" charset="-128"/>
                <a:ea typeface="メイリオ" panose="020B0604030504040204" pitchFamily="50" charset="-128"/>
              </a:rPr>
              <a:t>　</a:t>
            </a:r>
            <a:r>
              <a:rPr lang="ja-JP" altLang="en-US" sz="1100" b="1" dirty="0" smtClean="0">
                <a:solidFill>
                  <a:srgbClr val="000000"/>
                </a:solidFill>
                <a:latin typeface="メイリオ" panose="020B0604030504040204" pitchFamily="50" charset="-128"/>
                <a:ea typeface="メイリオ" panose="020B0604030504040204" pitchFamily="50" charset="-128"/>
              </a:rPr>
              <a:t>　　　</a:t>
            </a:r>
            <a:r>
              <a:rPr lang="ja-JP" altLang="en-US" sz="1100" dirty="0" smtClean="0">
                <a:solidFill>
                  <a:srgbClr val="000000"/>
                </a:solidFill>
                <a:latin typeface="メイリオ" panose="020B0604030504040204" pitchFamily="50" charset="-128"/>
                <a:ea typeface="メイリオ" panose="020B0604030504040204" pitchFamily="50" charset="-128"/>
              </a:rPr>
              <a:t>石川県発熱患者等受診・ワクチン副反応相談センター　</a:t>
            </a:r>
            <a:r>
              <a:rPr lang="en-US" altLang="ja-JP" sz="1100" dirty="0" smtClean="0">
                <a:solidFill>
                  <a:srgbClr val="000000"/>
                </a:solidFill>
                <a:latin typeface="メイリオ" panose="020B0604030504040204" pitchFamily="50" charset="-128"/>
                <a:ea typeface="メイリオ" panose="020B0604030504040204" pitchFamily="50" charset="-128"/>
              </a:rPr>
              <a:t>0120-540-004</a:t>
            </a:r>
            <a:r>
              <a:rPr lang="ja-JP" altLang="en-US" sz="1100" dirty="0" smtClean="0">
                <a:solidFill>
                  <a:srgbClr val="000000"/>
                </a:solidFill>
                <a:latin typeface="メイリオ" panose="020B0604030504040204" pitchFamily="50" charset="-128"/>
                <a:ea typeface="メイリオ" panose="020B0604030504040204" pitchFamily="50" charset="-128"/>
              </a:rPr>
              <a:t>（</a:t>
            </a:r>
            <a:r>
              <a:rPr lang="en-US" altLang="ja-JP" sz="1100" dirty="0" smtClean="0">
                <a:solidFill>
                  <a:srgbClr val="000000"/>
                </a:solidFill>
                <a:latin typeface="メイリオ" panose="020B0604030504040204" pitchFamily="50" charset="-128"/>
                <a:ea typeface="メイリオ" panose="020B0604030504040204" pitchFamily="50" charset="-128"/>
              </a:rPr>
              <a:t>24</a:t>
            </a:r>
            <a:r>
              <a:rPr lang="ja-JP" altLang="en-US" sz="1100" dirty="0">
                <a:solidFill>
                  <a:srgbClr val="000000"/>
                </a:solidFill>
                <a:latin typeface="メイリオ" panose="020B0604030504040204" pitchFamily="50" charset="-128"/>
                <a:ea typeface="メイリオ" panose="020B0604030504040204" pitchFamily="50" charset="-128"/>
              </a:rPr>
              <a:t>時間</a:t>
            </a:r>
            <a:r>
              <a:rPr lang="ja-JP" altLang="en-US" sz="1100" dirty="0" smtClean="0">
                <a:solidFill>
                  <a:srgbClr val="000000"/>
                </a:solidFill>
                <a:latin typeface="メイリオ" panose="020B0604030504040204" pitchFamily="50" charset="-128"/>
                <a:ea typeface="メイリオ" panose="020B0604030504040204" pitchFamily="50" charset="-128"/>
              </a:rPr>
              <a:t>対応）</a:t>
            </a:r>
            <a:endParaRPr lang="ja-JP" altLang="en-US" sz="1100" dirty="0">
              <a:latin typeface="メイリオ" panose="020B0604030504040204" pitchFamily="50" charset="-128"/>
              <a:ea typeface="メイリオ" panose="020B0604030504040204" pitchFamily="50" charset="-128"/>
            </a:endParaRPr>
          </a:p>
        </p:txBody>
      </p:sp>
      <p:sp>
        <p:nvSpPr>
          <p:cNvPr id="26" name="角丸四角形 25"/>
          <p:cNvSpPr/>
          <p:nvPr/>
        </p:nvSpPr>
        <p:spPr>
          <a:xfrm>
            <a:off x="3051601" y="3515177"/>
            <a:ext cx="3620304" cy="864000"/>
          </a:xfrm>
          <a:prstGeom prst="roundRect">
            <a:avLst>
              <a:gd name="adj" fmla="val 12471"/>
            </a:avLst>
          </a:prstGeom>
          <a:solidFill>
            <a:srgbClr val="E8EEF8"/>
          </a:solid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r>
              <a:rPr lang="ja-JP" altLang="en-US" sz="1100" dirty="0" smtClean="0">
                <a:solidFill>
                  <a:schemeClr val="tx1"/>
                </a:solidFill>
                <a:latin typeface="メイリオ" panose="020B0604030504040204" pitchFamily="50" charset="-128"/>
                <a:ea typeface="メイリオ" panose="020B0604030504040204" pitchFamily="50" charset="-128"/>
              </a:rPr>
              <a:t>感染するリスクは低く、濃厚接触者には該当しません。</a:t>
            </a:r>
            <a:endParaRPr lang="en-US" altLang="ja-JP" sz="1100" dirty="0" smtClean="0">
              <a:solidFill>
                <a:schemeClr val="tx1"/>
              </a:solidFill>
              <a:latin typeface="メイリオ" panose="020B0604030504040204" pitchFamily="50" charset="-128"/>
              <a:ea typeface="メイリオ" panose="020B0604030504040204" pitchFamily="50" charset="-128"/>
            </a:endParaRPr>
          </a:p>
          <a:p>
            <a:r>
              <a:rPr lang="ja-JP" altLang="en-US" sz="1100" dirty="0" smtClean="0">
                <a:solidFill>
                  <a:schemeClr val="tx1"/>
                </a:solidFill>
                <a:latin typeface="メイリオ" panose="020B0604030504040204" pitchFamily="50" charset="-128"/>
                <a:ea typeface="メイリオ" panose="020B0604030504040204" pitchFamily="50" charset="-128"/>
              </a:rPr>
              <a:t>ただし、症状がある又は症状が出た場合には、かかりつけ医又は受診相談センターにご相談のうえ、受診をしてください。</a:t>
            </a:r>
            <a:endParaRPr lang="ja-JP" altLang="en-US" sz="1100" dirty="0">
              <a:solidFill>
                <a:schemeClr val="tx1"/>
              </a:solidFill>
              <a:latin typeface="メイリオ" panose="020B0604030504040204" pitchFamily="50" charset="-128"/>
              <a:ea typeface="メイリオ" panose="020B0604030504040204" pitchFamily="50" charset="-128"/>
            </a:endParaRPr>
          </a:p>
        </p:txBody>
      </p:sp>
      <p:sp>
        <p:nvSpPr>
          <p:cNvPr id="55" name="角丸四角形 54"/>
          <p:cNvSpPr/>
          <p:nvPr/>
        </p:nvSpPr>
        <p:spPr>
          <a:xfrm>
            <a:off x="162184" y="3557437"/>
            <a:ext cx="2304000" cy="706388"/>
          </a:xfrm>
          <a:prstGeom prst="roundRect">
            <a:avLst>
              <a:gd name="adj" fmla="val 0"/>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700"/>
              </a:lnSpc>
            </a:pPr>
            <a:r>
              <a:rPr lang="ja-JP" altLang="en-US" sz="1200" b="1" i="1" dirty="0" smtClean="0">
                <a:solidFill>
                  <a:schemeClr val="tx1"/>
                </a:solidFill>
                <a:latin typeface="メイリオ" panose="020B0604030504040204" pitchFamily="50" charset="-128"/>
                <a:ea typeface="メイリオ" panose="020B0604030504040204" pitchFamily="50" charset="-128"/>
              </a:rPr>
              <a:t>陽性者の方と</a:t>
            </a:r>
            <a:r>
              <a:rPr lang="ja-JP" altLang="en-US" sz="1200" b="1" i="1" dirty="0" smtClean="0">
                <a:solidFill>
                  <a:schemeClr val="accent6"/>
                </a:solidFill>
                <a:latin typeface="メイリオ" panose="020B0604030504040204" pitchFamily="50" charset="-128"/>
                <a:ea typeface="メイリオ" panose="020B0604030504040204" pitchFamily="50" charset="-128"/>
              </a:rPr>
              <a:t>感染可能期間中</a:t>
            </a:r>
            <a:endParaRPr lang="en-US" altLang="ja-JP" sz="1200" b="1" i="1" dirty="0" smtClean="0">
              <a:solidFill>
                <a:schemeClr val="accent6"/>
              </a:solidFill>
              <a:latin typeface="メイリオ" panose="020B0604030504040204" pitchFamily="50" charset="-128"/>
              <a:ea typeface="メイリオ" panose="020B0604030504040204" pitchFamily="50" charset="-128"/>
            </a:endParaRPr>
          </a:p>
          <a:p>
            <a:pPr algn="ctr">
              <a:lnSpc>
                <a:spcPts val="1700"/>
              </a:lnSpc>
            </a:pPr>
            <a:r>
              <a:rPr lang="ja-JP" altLang="en-US" sz="1200" b="1" i="1" dirty="0" smtClean="0">
                <a:solidFill>
                  <a:schemeClr val="tx1"/>
                </a:solidFill>
                <a:latin typeface="メイリオ" panose="020B0604030504040204" pitchFamily="50" charset="-128"/>
                <a:ea typeface="メイリオ" panose="020B0604030504040204" pitchFamily="50" charset="-128"/>
              </a:rPr>
              <a:t>に会っていますか？</a:t>
            </a:r>
            <a:endParaRPr lang="ja-JP" altLang="en-US" sz="1200" b="1" i="1" dirty="0">
              <a:solidFill>
                <a:schemeClr val="tx1"/>
              </a:solidFill>
              <a:latin typeface="メイリオ" panose="020B0604030504040204" pitchFamily="50" charset="-128"/>
              <a:ea typeface="メイリオ" panose="020B0604030504040204" pitchFamily="50" charset="-128"/>
            </a:endParaRPr>
          </a:p>
        </p:txBody>
      </p:sp>
      <p:sp>
        <p:nvSpPr>
          <p:cNvPr id="35" name="角丸四角形 34"/>
          <p:cNvSpPr/>
          <p:nvPr/>
        </p:nvSpPr>
        <p:spPr>
          <a:xfrm>
            <a:off x="167483" y="4712255"/>
            <a:ext cx="6510787" cy="1476000"/>
          </a:xfrm>
          <a:prstGeom prst="roundRect">
            <a:avLst>
              <a:gd name="adj" fmla="val 0"/>
            </a:avLst>
          </a:prstGeom>
          <a:solidFill>
            <a:schemeClr val="bg1"/>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tlCol="0" anchor="ctr"/>
          <a:lstStyle/>
          <a:p>
            <a:pPr>
              <a:spcAft>
                <a:spcPts val="300"/>
              </a:spcAft>
            </a:pPr>
            <a:r>
              <a:rPr lang="ja-JP" altLang="en-US" sz="1200" b="1" dirty="0">
                <a:solidFill>
                  <a:srgbClr val="000000"/>
                </a:solidFill>
                <a:latin typeface="メイリオ" panose="020B0604030504040204" pitchFamily="50" charset="-128"/>
                <a:ea typeface="メイリオ" panose="020B0604030504040204" pitchFamily="50" charset="-128"/>
              </a:rPr>
              <a:t>感染可能</a:t>
            </a:r>
            <a:r>
              <a:rPr lang="ja-JP" altLang="en-US" sz="1200" b="1" dirty="0" smtClean="0">
                <a:solidFill>
                  <a:srgbClr val="000000"/>
                </a:solidFill>
                <a:latin typeface="メイリオ" panose="020B0604030504040204" pitchFamily="50" charset="-128"/>
                <a:ea typeface="メイリオ" panose="020B0604030504040204" pitchFamily="50" charset="-128"/>
              </a:rPr>
              <a:t>期間中の接触状況について、以下のいずれかに該当しますか？</a:t>
            </a:r>
            <a:endParaRPr lang="ja-JP" altLang="en-US" sz="1200" b="1" dirty="0">
              <a:solidFill>
                <a:srgbClr val="000000"/>
              </a:solidFill>
              <a:latin typeface="メイリオ" panose="020B0604030504040204" pitchFamily="50" charset="-128"/>
              <a:ea typeface="メイリオ" panose="020B0604030504040204" pitchFamily="50" charset="-128"/>
            </a:endParaRPr>
          </a:p>
          <a:p>
            <a:pPr>
              <a:spcBef>
                <a:spcPts val="200"/>
              </a:spcBef>
            </a:pPr>
            <a:r>
              <a:rPr lang="ja-JP" altLang="en-US" sz="1200" dirty="0" smtClean="0">
                <a:solidFill>
                  <a:srgbClr val="000000"/>
                </a:solidFill>
                <a:latin typeface="メイリオ" panose="020B0604030504040204" pitchFamily="50" charset="-128"/>
                <a:ea typeface="メイリオ" panose="020B0604030504040204" pitchFamily="50" charset="-128"/>
              </a:rPr>
              <a:t>　</a:t>
            </a:r>
            <a:r>
              <a:rPr lang="ja-JP" altLang="en-US" sz="1150" dirty="0" smtClean="0">
                <a:solidFill>
                  <a:srgbClr val="000000"/>
                </a:solidFill>
                <a:latin typeface="メイリオ" panose="020B0604030504040204" pitchFamily="50" charset="-128"/>
                <a:ea typeface="メイリオ" panose="020B0604030504040204" pitchFamily="50" charset="-128"/>
              </a:rPr>
              <a:t>□陽性者の方と同居している</a:t>
            </a:r>
            <a:r>
              <a:rPr lang="ja-JP" altLang="en-US" sz="1100" dirty="0" smtClean="0">
                <a:solidFill>
                  <a:srgbClr val="000000"/>
                </a:solidFill>
                <a:latin typeface="メイリオ" panose="020B0604030504040204" pitchFamily="50" charset="-128"/>
                <a:ea typeface="メイリオ" panose="020B0604030504040204" pitchFamily="50" charset="-128"/>
              </a:rPr>
              <a:t>（寮生活の場合はおフロやトイレ等を共用している場合も含む）</a:t>
            </a:r>
          </a:p>
          <a:p>
            <a:pPr>
              <a:spcBef>
                <a:spcPts val="500"/>
              </a:spcBef>
            </a:pPr>
            <a:r>
              <a:rPr lang="ja-JP" altLang="en-US" sz="1150" dirty="0" smtClean="0">
                <a:solidFill>
                  <a:srgbClr val="000000"/>
                </a:solidFill>
                <a:latin typeface="メイリオ" panose="020B0604030504040204" pitchFamily="50" charset="-128"/>
                <a:ea typeface="メイリオ" panose="020B0604030504040204" pitchFamily="50" charset="-128"/>
              </a:rPr>
              <a:t>　□陽性者の方と手が触れることができる距離</a:t>
            </a:r>
            <a:r>
              <a:rPr lang="ja-JP" altLang="en-US" sz="1100" dirty="0" smtClean="0">
                <a:solidFill>
                  <a:srgbClr val="000000"/>
                </a:solidFill>
                <a:latin typeface="メイリオ" panose="020B0604030504040204" pitchFamily="50" charset="-128"/>
                <a:ea typeface="メイリオ" panose="020B0604030504040204" pitchFamily="50" charset="-128"/>
              </a:rPr>
              <a:t>（目安は１ｍ</a:t>
            </a:r>
            <a:r>
              <a:rPr lang="ja-JP" altLang="en-US" sz="1100" dirty="0">
                <a:solidFill>
                  <a:srgbClr val="000000"/>
                </a:solidFill>
                <a:latin typeface="メイリオ" panose="020B0604030504040204" pitchFamily="50" charset="-128"/>
                <a:ea typeface="メイリオ" panose="020B0604030504040204" pitchFamily="50" charset="-128"/>
              </a:rPr>
              <a:t>）</a:t>
            </a:r>
            <a:r>
              <a:rPr lang="ja-JP" altLang="en-US" sz="1150" dirty="0" smtClean="0">
                <a:solidFill>
                  <a:srgbClr val="000000"/>
                </a:solidFill>
                <a:latin typeface="メイリオ" panose="020B0604030504040204" pitchFamily="50" charset="-128"/>
                <a:ea typeface="メイリオ" panose="020B0604030504040204" pitchFamily="50" charset="-128"/>
              </a:rPr>
              <a:t>で、感染者又はご自身のどちらか</a:t>
            </a:r>
            <a:endParaRPr lang="en-US" altLang="ja-JP" sz="1150" dirty="0" smtClean="0">
              <a:solidFill>
                <a:srgbClr val="000000"/>
              </a:solidFill>
              <a:latin typeface="メイリオ" panose="020B0604030504040204" pitchFamily="50" charset="-128"/>
              <a:ea typeface="メイリオ" panose="020B0604030504040204" pitchFamily="50" charset="-128"/>
            </a:endParaRPr>
          </a:p>
          <a:p>
            <a:r>
              <a:rPr lang="ja-JP" altLang="en-US" sz="1150" dirty="0">
                <a:solidFill>
                  <a:srgbClr val="000000"/>
                </a:solidFill>
                <a:latin typeface="メイリオ" panose="020B0604030504040204" pitchFamily="50" charset="-128"/>
                <a:ea typeface="メイリオ" panose="020B0604030504040204" pitchFamily="50" charset="-128"/>
              </a:rPr>
              <a:t>　</a:t>
            </a:r>
            <a:r>
              <a:rPr lang="ja-JP" altLang="en-US" sz="1150" dirty="0" smtClean="0">
                <a:solidFill>
                  <a:srgbClr val="000000"/>
                </a:solidFill>
                <a:latin typeface="メイリオ" panose="020B0604030504040204" pitchFamily="50" charset="-128"/>
                <a:ea typeface="メイリオ" panose="020B0604030504040204" pitchFamily="50" charset="-128"/>
              </a:rPr>
              <a:t>　一方でもマスクを正しく着用せずに、</a:t>
            </a:r>
            <a:r>
              <a:rPr lang="en-US" altLang="ja-JP" sz="1150" dirty="0" smtClean="0">
                <a:solidFill>
                  <a:srgbClr val="000000"/>
                </a:solidFill>
                <a:latin typeface="メイリオ" panose="020B0604030504040204" pitchFamily="50" charset="-128"/>
                <a:ea typeface="メイリオ" panose="020B0604030504040204" pitchFamily="50" charset="-128"/>
              </a:rPr>
              <a:t>15</a:t>
            </a:r>
            <a:r>
              <a:rPr lang="ja-JP" altLang="en-US" sz="1150" dirty="0" smtClean="0">
                <a:solidFill>
                  <a:srgbClr val="000000"/>
                </a:solidFill>
                <a:latin typeface="メイリオ" panose="020B0604030504040204" pitchFamily="50" charset="-128"/>
                <a:ea typeface="メイリオ" panose="020B0604030504040204" pitchFamily="50" charset="-128"/>
              </a:rPr>
              <a:t>分以上会話をした</a:t>
            </a:r>
            <a:endParaRPr lang="en-US" altLang="ja-JP" sz="1150" dirty="0" smtClean="0">
              <a:solidFill>
                <a:srgbClr val="000000"/>
              </a:solidFill>
              <a:latin typeface="メイリオ" panose="020B0604030504040204" pitchFamily="50" charset="-128"/>
              <a:ea typeface="メイリオ" panose="020B0604030504040204" pitchFamily="50" charset="-128"/>
            </a:endParaRPr>
          </a:p>
          <a:p>
            <a:pPr>
              <a:spcBef>
                <a:spcPts val="300"/>
              </a:spcBef>
            </a:pPr>
            <a:r>
              <a:rPr lang="ja-JP" altLang="en-US" sz="1150" dirty="0" smtClean="0">
                <a:solidFill>
                  <a:srgbClr val="000000"/>
                </a:solidFill>
                <a:latin typeface="メイリオ" panose="020B0604030504040204" pitchFamily="50" charset="-128"/>
                <a:ea typeface="メイリオ" panose="020B0604030504040204" pitchFamily="50" charset="-128"/>
              </a:rPr>
              <a:t>　　　</a:t>
            </a:r>
            <a:r>
              <a:rPr lang="en-US" altLang="ja-JP" sz="1150" dirty="0" smtClean="0">
                <a:solidFill>
                  <a:srgbClr val="000000"/>
                </a:solidFill>
                <a:latin typeface="メイリオ" panose="020B0604030504040204" pitchFamily="50" charset="-128"/>
                <a:ea typeface="メイリオ" panose="020B0604030504040204" pitchFamily="50" charset="-128"/>
              </a:rPr>
              <a:t>&lt;</a:t>
            </a:r>
            <a:r>
              <a:rPr lang="ja-JP" altLang="en-US" sz="1100" dirty="0" smtClean="0">
                <a:solidFill>
                  <a:srgbClr val="000000"/>
                </a:solidFill>
                <a:latin typeface="メイリオ" panose="020B0604030504040204" pitchFamily="50" charset="-128"/>
                <a:ea typeface="メイリオ" panose="020B0604030504040204" pitchFamily="50" charset="-128"/>
              </a:rPr>
              <a:t>例</a:t>
            </a:r>
            <a:r>
              <a:rPr lang="en-US" altLang="ja-JP" sz="1100" dirty="0" smtClean="0">
                <a:solidFill>
                  <a:srgbClr val="000000"/>
                </a:solidFill>
                <a:latin typeface="メイリオ" panose="020B0604030504040204" pitchFamily="50" charset="-128"/>
                <a:ea typeface="メイリオ" panose="020B0604030504040204" pitchFamily="50" charset="-128"/>
              </a:rPr>
              <a:t>&gt; </a:t>
            </a:r>
            <a:r>
              <a:rPr lang="ja-JP" altLang="en-US" sz="1100" dirty="0" smtClean="0">
                <a:solidFill>
                  <a:srgbClr val="000000"/>
                </a:solidFill>
                <a:latin typeface="メイリオ" panose="020B0604030504040204" pitchFamily="50" charset="-128"/>
                <a:ea typeface="メイリオ" panose="020B0604030504040204" pitchFamily="50" charset="-128"/>
              </a:rPr>
              <a:t>会話しながら一緒に飲食した</a:t>
            </a:r>
            <a:endParaRPr lang="en-US" altLang="ja-JP" sz="1100" dirty="0" smtClean="0">
              <a:solidFill>
                <a:srgbClr val="000000"/>
              </a:solidFill>
              <a:latin typeface="メイリオ" panose="020B0604030504040204" pitchFamily="50" charset="-128"/>
              <a:ea typeface="メイリオ" panose="020B0604030504040204" pitchFamily="50" charset="-128"/>
            </a:endParaRPr>
          </a:p>
          <a:p>
            <a:pPr>
              <a:spcBef>
                <a:spcPts val="300"/>
              </a:spcBef>
            </a:pPr>
            <a:r>
              <a:rPr lang="ja-JP" altLang="en-US" sz="1100" dirty="0">
                <a:solidFill>
                  <a:srgbClr val="000000"/>
                </a:solidFill>
                <a:latin typeface="メイリオ" panose="020B0604030504040204" pitchFamily="50" charset="-128"/>
                <a:ea typeface="メイリオ" panose="020B0604030504040204" pitchFamily="50" charset="-128"/>
              </a:rPr>
              <a:t>　</a:t>
            </a:r>
            <a:r>
              <a:rPr lang="ja-JP" altLang="en-US" sz="1100" dirty="0" smtClean="0">
                <a:solidFill>
                  <a:srgbClr val="000000"/>
                </a:solidFill>
                <a:latin typeface="メイリオ" panose="020B0604030504040204" pitchFamily="50" charset="-128"/>
                <a:ea typeface="メイリオ" panose="020B0604030504040204" pitchFamily="50" charset="-128"/>
              </a:rPr>
              <a:t>　　　　   陽性者が鼻出し</a:t>
            </a:r>
            <a:r>
              <a:rPr lang="ja-JP" altLang="en-US" sz="1100" dirty="0">
                <a:solidFill>
                  <a:srgbClr val="000000"/>
                </a:solidFill>
                <a:latin typeface="メイリオ" panose="020B0604030504040204" pitchFamily="50" charset="-128"/>
                <a:ea typeface="メイリオ" panose="020B0604030504040204" pitchFamily="50" charset="-128"/>
              </a:rPr>
              <a:t>マスクや顎マスク</a:t>
            </a:r>
            <a:r>
              <a:rPr lang="ja-JP" altLang="en-US" sz="1100" dirty="0" smtClean="0">
                <a:solidFill>
                  <a:srgbClr val="000000"/>
                </a:solidFill>
                <a:latin typeface="メイリオ" panose="020B0604030504040204" pitchFamily="50" charset="-128"/>
                <a:ea typeface="メイリオ" panose="020B0604030504040204" pitchFamily="50" charset="-128"/>
              </a:rPr>
              <a:t>などで</a:t>
            </a:r>
            <a:r>
              <a:rPr lang="en-US" altLang="ja-JP" sz="1100" dirty="0" smtClean="0">
                <a:solidFill>
                  <a:srgbClr val="000000"/>
                </a:solidFill>
                <a:latin typeface="メイリオ" panose="020B0604030504040204" pitchFamily="50" charset="-128"/>
                <a:ea typeface="メイリオ" panose="020B0604030504040204" pitchFamily="50" charset="-128"/>
              </a:rPr>
              <a:t>20</a:t>
            </a:r>
            <a:r>
              <a:rPr lang="ja-JP" altLang="en-US" sz="1100" dirty="0" smtClean="0">
                <a:solidFill>
                  <a:srgbClr val="000000"/>
                </a:solidFill>
                <a:latin typeface="メイリオ" panose="020B0604030504040204" pitchFamily="50" charset="-128"/>
                <a:ea typeface="メイリオ" panose="020B0604030504040204" pitchFamily="50" charset="-128"/>
              </a:rPr>
              <a:t>分会話した 等</a:t>
            </a:r>
            <a:endParaRPr lang="en-US" altLang="ja-JP" sz="1100" dirty="0">
              <a:solidFill>
                <a:srgbClr val="00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409964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4545" y="-2083"/>
            <a:ext cx="6858000" cy="648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0" rtlCol="0" anchor="ctr"/>
          <a:lstStyle/>
          <a:p>
            <a:pPr algn="ctr">
              <a:lnSpc>
                <a:spcPts val="1400"/>
              </a:lnSpc>
            </a:pPr>
            <a:r>
              <a:rPr lang="en-US" altLang="ja-JP" sz="1400" dirty="0" smtClean="0">
                <a:solidFill>
                  <a:schemeClr val="bg1"/>
                </a:solidFill>
                <a:latin typeface="Meiryo UI" panose="020B0604030504040204" pitchFamily="50" charset="-128"/>
                <a:ea typeface="Meiryo UI" panose="020B0604030504040204" pitchFamily="50" charset="-128"/>
              </a:rPr>
              <a:t>【</a:t>
            </a:r>
            <a:r>
              <a:rPr lang="ja-JP" altLang="en-US" sz="1400" dirty="0" smtClean="0">
                <a:solidFill>
                  <a:schemeClr val="bg1"/>
                </a:solidFill>
                <a:latin typeface="Meiryo UI" panose="020B0604030504040204" pitchFamily="50" charset="-128"/>
                <a:ea typeface="Meiryo UI" panose="020B0604030504040204" pitchFamily="50" charset="-128"/>
              </a:rPr>
              <a:t>自宅療養</a:t>
            </a:r>
            <a:r>
              <a:rPr lang="ja-JP" altLang="en-US" sz="1400" dirty="0">
                <a:solidFill>
                  <a:schemeClr val="bg1"/>
                </a:solidFill>
                <a:latin typeface="Meiryo UI" panose="020B0604030504040204" pitchFamily="50" charset="-128"/>
                <a:ea typeface="Meiryo UI" panose="020B0604030504040204" pitchFamily="50" charset="-128"/>
              </a:rPr>
              <a:t>中</a:t>
            </a:r>
            <a:r>
              <a:rPr lang="ja-JP" altLang="en-US" sz="1400" dirty="0" smtClean="0">
                <a:solidFill>
                  <a:schemeClr val="bg1"/>
                </a:solidFill>
                <a:latin typeface="Meiryo UI" panose="020B0604030504040204" pitchFamily="50" charset="-128"/>
                <a:ea typeface="Meiryo UI" panose="020B0604030504040204" pitchFamily="50" charset="-128"/>
              </a:rPr>
              <a:t>の陽性者と同居されている方へ</a:t>
            </a:r>
            <a:r>
              <a:rPr lang="en-US" altLang="ja-JP" sz="1400" dirty="0" smtClean="0">
                <a:solidFill>
                  <a:schemeClr val="bg1"/>
                </a:solidFill>
                <a:latin typeface="Meiryo UI" panose="020B0604030504040204" pitchFamily="50" charset="-128"/>
                <a:ea typeface="Meiryo UI" panose="020B0604030504040204" pitchFamily="50" charset="-128"/>
              </a:rPr>
              <a:t>】</a:t>
            </a:r>
            <a:endParaRPr lang="ja-JP" altLang="en-US" sz="1400" dirty="0">
              <a:latin typeface="Meiryo UI" panose="020B0604030504040204" pitchFamily="50" charset="-128"/>
              <a:ea typeface="Meiryo UI" panose="020B0604030504040204" pitchFamily="50" charset="-128"/>
            </a:endParaRPr>
          </a:p>
          <a:p>
            <a:pPr algn="ctr">
              <a:spcBef>
                <a:spcPts val="200"/>
              </a:spcBef>
            </a:pPr>
            <a:r>
              <a:rPr lang="ja-JP" altLang="en-US" sz="2000" b="1" dirty="0" smtClean="0">
                <a:solidFill>
                  <a:schemeClr val="bg1"/>
                </a:solidFill>
                <a:latin typeface="Meiryo UI" panose="020B0604030504040204" pitchFamily="50" charset="-128"/>
                <a:ea typeface="Meiryo UI" panose="020B0604030504040204" pitchFamily="50" charset="-128"/>
              </a:rPr>
              <a:t>自宅療養中の家庭内での感染予防のポイント</a:t>
            </a:r>
            <a:endParaRPr lang="en-US" altLang="ja-JP" sz="2000" b="1" dirty="0" smtClean="0">
              <a:solidFill>
                <a:schemeClr val="bg1"/>
              </a:solidFill>
              <a:latin typeface="Meiryo UI" panose="020B0604030504040204" pitchFamily="50" charset="-128"/>
              <a:ea typeface="Meiryo UI" panose="020B0604030504040204" pitchFamily="50" charset="-128"/>
            </a:endParaRPr>
          </a:p>
        </p:txBody>
      </p:sp>
      <p:sp>
        <p:nvSpPr>
          <p:cNvPr id="50" name="正方形/長方形 49"/>
          <p:cNvSpPr/>
          <p:nvPr/>
        </p:nvSpPr>
        <p:spPr>
          <a:xfrm>
            <a:off x="4861753" y="1083429"/>
            <a:ext cx="2149941"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rPr>
              <a:t> </a:t>
            </a:r>
          </a:p>
        </p:txBody>
      </p:sp>
      <p:sp>
        <p:nvSpPr>
          <p:cNvPr id="52" name="正方形/長方形 51"/>
          <p:cNvSpPr/>
          <p:nvPr/>
        </p:nvSpPr>
        <p:spPr>
          <a:xfrm>
            <a:off x="224157" y="723119"/>
            <a:ext cx="6418776" cy="893441"/>
          </a:xfrm>
          <a:prstGeom prst="rect">
            <a:avLst/>
          </a:prstGeom>
        </p:spPr>
        <p:txBody>
          <a:bodyPr wrap="square" lIns="72000" tIns="36000" rIns="72000" bIns="36000">
            <a:spAutoFit/>
          </a:bodyPr>
          <a:lstStyle/>
          <a:p>
            <a:pPr>
              <a:lnSpc>
                <a:spcPts val="1600"/>
              </a:lnSpc>
            </a:pPr>
            <a:r>
              <a:rPr lang="ja-JP" altLang="en-US" sz="1150" dirty="0" smtClean="0">
                <a:latin typeface="メイリオ" panose="020B0604030504040204" pitchFamily="50" charset="-128"/>
                <a:ea typeface="メイリオ" panose="020B0604030504040204" pitchFamily="50" charset="-128"/>
              </a:rPr>
              <a:t>　新型コロナウイルス感染症は、陽性者の咳・くしゃみ・鼻水などの飛び散ったしぶきの中に含まれているウイルスを吸い込んで感染する「飛沫感染」、ウイルスがついた手で目・鼻・口に触って感染する「接触感染」があります。</a:t>
            </a:r>
            <a:endParaRPr lang="en-US" altLang="ja-JP" sz="1150" dirty="0" smtClean="0">
              <a:latin typeface="メイリオ" panose="020B0604030504040204" pitchFamily="50" charset="-128"/>
              <a:ea typeface="メイリオ" panose="020B0604030504040204" pitchFamily="50" charset="-128"/>
            </a:endParaRPr>
          </a:p>
          <a:p>
            <a:pPr>
              <a:lnSpc>
                <a:spcPts val="1600"/>
              </a:lnSpc>
            </a:pPr>
            <a:r>
              <a:rPr lang="ja-JP" altLang="en-US" sz="1150" dirty="0" smtClean="0">
                <a:latin typeface="メイリオ" panose="020B0604030504040204" pitchFamily="50" charset="-128"/>
                <a:ea typeface="メイリオ" panose="020B0604030504040204" pitchFamily="50" charset="-128"/>
              </a:rPr>
              <a:t>　ご家庭内における感染の拡大を防ぐため、以下のことに気をつけてお過ごしください。</a:t>
            </a:r>
            <a:endParaRPr lang="en-US" altLang="ja-JP" sz="1150" dirty="0" smtClean="0">
              <a:latin typeface="メイリオ" panose="020B0604030504040204" pitchFamily="50" charset="-128"/>
              <a:ea typeface="メイリオ" panose="020B0604030504040204" pitchFamily="50" charset="-128"/>
            </a:endParaRPr>
          </a:p>
        </p:txBody>
      </p:sp>
      <p:sp>
        <p:nvSpPr>
          <p:cNvPr id="53" name="角丸四角形 52"/>
          <p:cNvSpPr/>
          <p:nvPr/>
        </p:nvSpPr>
        <p:spPr>
          <a:xfrm>
            <a:off x="137162" y="1693762"/>
            <a:ext cx="6567365" cy="1130381"/>
          </a:xfrm>
          <a:prstGeom prst="roundRect">
            <a:avLst>
              <a:gd name="adj" fmla="val 0"/>
            </a:avLst>
          </a:prstGeom>
          <a:solidFill>
            <a:schemeClr val="bg1"/>
          </a:solidFill>
          <a:ln w="44450" cmpd="thickThi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08000" rIns="72000" bIns="36000" rtlCol="0" anchor="t" anchorCtr="0"/>
          <a:lstStyle/>
          <a:p>
            <a:pPr>
              <a:spcAft>
                <a:spcPts val="200"/>
              </a:spcAft>
            </a:pPr>
            <a:r>
              <a:rPr lang="ja-JP" altLang="en-US" sz="1150" dirty="0" smtClean="0">
                <a:solidFill>
                  <a:schemeClr val="tx1"/>
                </a:solidFill>
                <a:latin typeface="メイリオ" panose="020B0604030504040204" pitchFamily="50" charset="-128"/>
                <a:ea typeface="メイリオ" panose="020B0604030504040204" pitchFamily="50" charset="-128"/>
              </a:rPr>
              <a:t> </a:t>
            </a:r>
            <a:r>
              <a:rPr lang="ja-JP" altLang="en-US" sz="1400" b="1" dirty="0" smtClean="0">
                <a:solidFill>
                  <a:schemeClr val="accent6"/>
                </a:solidFill>
                <a:latin typeface="メイリオ" panose="020B0604030504040204" pitchFamily="50" charset="-128"/>
                <a:ea typeface="メイリオ" panose="020B0604030504040204" pitchFamily="50" charset="-128"/>
              </a:rPr>
              <a:t>●</a:t>
            </a:r>
            <a:r>
              <a:rPr lang="ja-JP" altLang="en-US" sz="1200" b="1" dirty="0" smtClean="0">
                <a:solidFill>
                  <a:schemeClr val="accent6"/>
                </a:solidFill>
                <a:latin typeface="メイリオ" panose="020B0604030504040204" pitchFamily="50" charset="-128"/>
                <a:ea typeface="メイリオ" panose="020B0604030504040204" pitchFamily="50" charset="-128"/>
              </a:rPr>
              <a:t>陽性者の方とは生活空間を分けてください。</a:t>
            </a:r>
            <a:endParaRPr lang="en-US" altLang="ja-JP" sz="1200" b="1" dirty="0" smtClean="0">
              <a:solidFill>
                <a:schemeClr val="accent6"/>
              </a:solidFill>
              <a:latin typeface="メイリオ" panose="020B0604030504040204" pitchFamily="50" charset="-128"/>
              <a:ea typeface="メイリオ" panose="020B0604030504040204" pitchFamily="50" charset="-128"/>
            </a:endParaRPr>
          </a:p>
          <a:p>
            <a:pPr>
              <a:lnSpc>
                <a:spcPts val="1800"/>
              </a:lnSpc>
            </a:pPr>
            <a:r>
              <a:rPr lang="ja-JP" altLang="en-US" sz="1150" dirty="0" smtClean="0">
                <a:solidFill>
                  <a:schemeClr val="tx1"/>
                </a:solidFill>
                <a:latin typeface="メイリオ" panose="020B0604030504040204" pitchFamily="50" charset="-128"/>
                <a:ea typeface="メイリオ" panose="020B0604030504040204" pitchFamily="50" charset="-128"/>
              </a:rPr>
              <a:t>　  ✔ 陽性者の方専用の個室を用意してください。</a:t>
            </a: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800"/>
              </a:lnSpc>
            </a:pPr>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  ✔ 陽性</a:t>
            </a:r>
            <a:r>
              <a:rPr lang="ja-JP" altLang="en-US" sz="1150" dirty="0">
                <a:solidFill>
                  <a:schemeClr val="tx1"/>
                </a:solidFill>
                <a:latin typeface="メイリオ" panose="020B0604030504040204" pitchFamily="50" charset="-128"/>
                <a:ea typeface="メイリオ" panose="020B0604030504040204" pitchFamily="50" charset="-128"/>
              </a:rPr>
              <a:t>者</a:t>
            </a:r>
            <a:r>
              <a:rPr lang="ja-JP" altLang="en-US" sz="1150" dirty="0" smtClean="0">
                <a:solidFill>
                  <a:schemeClr val="tx1"/>
                </a:solidFill>
                <a:latin typeface="メイリオ" panose="020B0604030504040204" pitchFamily="50" charset="-128"/>
                <a:ea typeface="メイリオ" panose="020B0604030504040204" pitchFamily="50" charset="-128"/>
              </a:rPr>
              <a:t>の</a:t>
            </a:r>
            <a:r>
              <a:rPr lang="ja-JP" altLang="en-US" sz="1150" dirty="0">
                <a:solidFill>
                  <a:schemeClr val="tx1"/>
                </a:solidFill>
                <a:latin typeface="メイリオ" panose="020B0604030504040204" pitchFamily="50" charset="-128"/>
                <a:ea typeface="メイリオ" panose="020B0604030504040204" pitchFamily="50" charset="-128"/>
              </a:rPr>
              <a:t>方</a:t>
            </a:r>
            <a:r>
              <a:rPr lang="ja-JP" altLang="en-US" sz="1150" dirty="0" smtClean="0">
                <a:solidFill>
                  <a:schemeClr val="tx1"/>
                </a:solidFill>
                <a:latin typeface="メイリオ" panose="020B0604030504040204" pitchFamily="50" charset="-128"/>
                <a:ea typeface="メイリオ" panose="020B0604030504040204" pitchFamily="50" charset="-128"/>
              </a:rPr>
              <a:t>はできるだけ専用の個室から出ず、食事や就寝時も別室としてください。</a:t>
            </a: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800"/>
              </a:lnSpc>
            </a:pPr>
            <a:r>
              <a:rPr lang="ja-JP" altLang="en-US" sz="1150" dirty="0" smtClean="0">
                <a:solidFill>
                  <a:schemeClr val="tx1"/>
                </a:solidFill>
                <a:latin typeface="メイリオ" panose="020B0604030504040204" pitchFamily="50" charset="-128"/>
                <a:ea typeface="メイリオ" panose="020B0604030504040204" pitchFamily="50" charset="-128"/>
              </a:rPr>
              <a:t>　  ✔ 陽性者の方が部屋から出る時には、必ずマスクを着用し、最小限の接触としてください。</a:t>
            </a:r>
            <a:endParaRPr lang="ja-JP" altLang="en-US" sz="1150" dirty="0" smtClean="0">
              <a:solidFill>
                <a:srgbClr val="000000"/>
              </a:solidFill>
              <a:latin typeface="メイリオ" panose="020B0604030504040204" pitchFamily="50" charset="-128"/>
              <a:ea typeface="メイリオ" panose="020B0604030504040204" pitchFamily="50" charset="-128"/>
            </a:endParaRPr>
          </a:p>
        </p:txBody>
      </p:sp>
      <p:sp>
        <p:nvSpPr>
          <p:cNvPr id="56" name="角丸四角形 55"/>
          <p:cNvSpPr/>
          <p:nvPr/>
        </p:nvSpPr>
        <p:spPr>
          <a:xfrm>
            <a:off x="152402" y="2947192"/>
            <a:ext cx="6567365" cy="4500000"/>
          </a:xfrm>
          <a:prstGeom prst="roundRect">
            <a:avLst>
              <a:gd name="adj" fmla="val 0"/>
            </a:avLst>
          </a:prstGeom>
          <a:solidFill>
            <a:schemeClr val="bg1"/>
          </a:solidFill>
          <a:ln w="44450" cmpd="thickThi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08000" rIns="72000" bIns="36000" rtlCol="0" anchor="t" anchorCtr="0"/>
          <a:lstStyle/>
          <a:p>
            <a:pPr>
              <a:spcAft>
                <a:spcPts val="200"/>
              </a:spcAft>
            </a:pPr>
            <a:r>
              <a:rPr lang="ja-JP" altLang="en-US" sz="1400" b="1" dirty="0" smtClean="0">
                <a:solidFill>
                  <a:schemeClr val="accent6"/>
                </a:solidFill>
                <a:latin typeface="メイリオ" panose="020B0604030504040204" pitchFamily="50" charset="-128"/>
                <a:ea typeface="メイリオ" panose="020B0604030504040204" pitchFamily="50" charset="-128"/>
              </a:rPr>
              <a:t> ●</a:t>
            </a:r>
            <a:r>
              <a:rPr lang="ja-JP" altLang="en-US" sz="1200" b="1" dirty="0" smtClean="0">
                <a:solidFill>
                  <a:schemeClr val="accent6"/>
                </a:solidFill>
                <a:latin typeface="メイリオ" panose="020B0604030504040204" pitchFamily="50" charset="-128"/>
                <a:ea typeface="メイリオ" panose="020B0604030504040204" pitchFamily="50" charset="-128"/>
              </a:rPr>
              <a:t>陽性者の方と身の回りのものは共用しないでください。</a:t>
            </a:r>
            <a:endParaRPr lang="en-US" altLang="ja-JP" sz="1200" b="1" dirty="0" smtClean="0">
              <a:solidFill>
                <a:schemeClr val="accent6"/>
              </a:solidFill>
              <a:latin typeface="メイリオ" panose="020B0604030504040204" pitchFamily="50" charset="-128"/>
              <a:ea typeface="メイリオ" panose="020B0604030504040204" pitchFamily="50" charset="-128"/>
            </a:endParaRPr>
          </a:p>
          <a:p>
            <a:pPr>
              <a:lnSpc>
                <a:spcPts val="1700"/>
              </a:lnSpc>
            </a:pPr>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　✔ タオル・衣類・食器・歯ブラシなどの身の回りのものは共用しないでください。</a:t>
            </a: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700"/>
              </a:lnSpc>
            </a:pPr>
            <a:r>
              <a:rPr lang="en-US" altLang="ja-JP" sz="1150" dirty="0">
                <a:solidFill>
                  <a:schemeClr val="tx1"/>
                </a:solidFill>
                <a:latin typeface="メイリオ" panose="020B0604030504040204" pitchFamily="50" charset="-128"/>
                <a:ea typeface="メイリオ" panose="020B0604030504040204" pitchFamily="50" charset="-128"/>
              </a:rPr>
              <a:t> </a:t>
            </a:r>
            <a:r>
              <a:rPr lang="en-US" altLang="ja-JP" sz="1150" dirty="0" smtClean="0">
                <a:solidFill>
                  <a:schemeClr val="tx1"/>
                </a:solidFill>
                <a:latin typeface="メイリオ" panose="020B0604030504040204" pitchFamily="50" charset="-128"/>
                <a:ea typeface="メイリオ" panose="020B0604030504040204" pitchFamily="50" charset="-128"/>
              </a:rPr>
              <a:t>      </a:t>
            </a:r>
          </a:p>
          <a:p>
            <a:pPr>
              <a:lnSpc>
                <a:spcPts val="1700"/>
              </a:lnSpc>
            </a:pPr>
            <a:r>
              <a:rPr lang="ja-JP" altLang="en-US" sz="1150" dirty="0" smtClean="0">
                <a:solidFill>
                  <a:schemeClr val="tx1"/>
                </a:solidFill>
                <a:latin typeface="メイリオ" panose="020B0604030504040204" pitchFamily="50" charset="-128"/>
                <a:ea typeface="メイリオ" panose="020B0604030504040204" pitchFamily="50" charset="-128"/>
              </a:rPr>
              <a:t>　　　　　　　　　　　　　　</a:t>
            </a: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700"/>
              </a:lnSpc>
            </a:pP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700"/>
              </a:lnSpc>
            </a:pPr>
            <a:endParaRPr lang="en-US" altLang="ja-JP" sz="1150" dirty="0">
              <a:solidFill>
                <a:schemeClr val="tx1"/>
              </a:solidFill>
              <a:latin typeface="メイリオ" panose="020B0604030504040204" pitchFamily="50" charset="-128"/>
              <a:ea typeface="メイリオ" panose="020B0604030504040204" pitchFamily="50" charset="-128"/>
            </a:endParaRPr>
          </a:p>
          <a:p>
            <a:pPr>
              <a:lnSpc>
                <a:spcPts val="1500"/>
              </a:lnSpc>
            </a:pPr>
            <a:endParaRPr lang="en-US" altLang="ja-JP" sz="1150" dirty="0">
              <a:solidFill>
                <a:schemeClr val="tx1"/>
              </a:solidFill>
              <a:latin typeface="メイリオ" panose="020B0604030504040204" pitchFamily="50" charset="-128"/>
              <a:ea typeface="メイリオ" panose="020B0604030504040204" pitchFamily="50" charset="-128"/>
            </a:endParaRPr>
          </a:p>
          <a:p>
            <a:pPr>
              <a:lnSpc>
                <a:spcPts val="1500"/>
              </a:lnSpc>
            </a:pPr>
            <a:r>
              <a:rPr lang="ja-JP" altLang="en-US" sz="1150" dirty="0" smtClean="0">
                <a:solidFill>
                  <a:schemeClr val="tx1"/>
                </a:solidFill>
                <a:latin typeface="メイリオ" panose="020B0604030504040204" pitchFamily="50" charset="-128"/>
                <a:ea typeface="メイリオ" panose="020B0604030504040204" pitchFamily="50" charset="-128"/>
              </a:rPr>
              <a:t>　　✔ トイレ・お風呂・洗面所などは、可能であれば陽性者の方専用の場所をご用意ください。</a:t>
            </a: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500"/>
              </a:lnSpc>
            </a:pPr>
            <a:r>
              <a:rPr lang="ja-JP" altLang="en-US" sz="1150" dirty="0" smtClean="0">
                <a:solidFill>
                  <a:schemeClr val="tx1"/>
                </a:solidFill>
                <a:latin typeface="メイリオ" panose="020B0604030504040204" pitchFamily="50" charset="-128"/>
                <a:ea typeface="メイリオ" panose="020B0604030504040204" pitchFamily="50" charset="-128"/>
              </a:rPr>
              <a:t>　　　 専用の場所が用意できない場合は、以下の点にご留意ください。</a:t>
            </a: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700"/>
              </a:lnSpc>
            </a:pP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700"/>
              </a:lnSpc>
            </a:pPr>
            <a:endParaRPr lang="en-US" altLang="ja-JP" sz="1150" dirty="0">
              <a:solidFill>
                <a:schemeClr val="tx1"/>
              </a:solidFill>
              <a:latin typeface="メイリオ" panose="020B0604030504040204" pitchFamily="50" charset="-128"/>
              <a:ea typeface="メイリオ" panose="020B0604030504040204" pitchFamily="50" charset="-128"/>
            </a:endParaRPr>
          </a:p>
          <a:p>
            <a:pPr>
              <a:lnSpc>
                <a:spcPts val="1700"/>
              </a:lnSpc>
            </a:pP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700"/>
              </a:lnSpc>
            </a:pPr>
            <a:endParaRPr lang="en-US" altLang="ja-JP" sz="1150" dirty="0">
              <a:solidFill>
                <a:schemeClr val="tx1"/>
              </a:solidFill>
              <a:latin typeface="メイリオ" panose="020B0604030504040204" pitchFamily="50" charset="-128"/>
              <a:ea typeface="メイリオ" panose="020B0604030504040204" pitchFamily="50" charset="-128"/>
            </a:endParaRPr>
          </a:p>
          <a:p>
            <a:pPr>
              <a:lnSpc>
                <a:spcPts val="1700"/>
              </a:lnSpc>
            </a:pP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700"/>
              </a:lnSpc>
            </a:pPr>
            <a:endParaRPr lang="en-US" altLang="ja-JP" sz="1150" dirty="0">
              <a:solidFill>
                <a:schemeClr val="tx1"/>
              </a:solidFill>
              <a:latin typeface="メイリオ" panose="020B0604030504040204" pitchFamily="50" charset="-128"/>
              <a:ea typeface="メイリオ" panose="020B0604030504040204" pitchFamily="50" charset="-128"/>
            </a:endParaRPr>
          </a:p>
          <a:p>
            <a:pPr>
              <a:lnSpc>
                <a:spcPts val="1700"/>
              </a:lnSpc>
            </a:pP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2500"/>
              </a:lnSpc>
            </a:pPr>
            <a:endParaRPr lang="en-US" altLang="ja-JP" sz="1150" dirty="0">
              <a:solidFill>
                <a:schemeClr val="tx1"/>
              </a:solidFill>
              <a:latin typeface="メイリオ" panose="020B0604030504040204" pitchFamily="50" charset="-128"/>
              <a:ea typeface="メイリオ" panose="020B0604030504040204" pitchFamily="50" charset="-128"/>
            </a:endParaRPr>
          </a:p>
          <a:p>
            <a:pPr>
              <a:lnSpc>
                <a:spcPts val="1500"/>
              </a:lnSpc>
            </a:pPr>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  ✔ 陽性者の方の鼻水などがついたマスクやティッシュなどのごみを捨てる場合は、ごみには</a:t>
            </a: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500"/>
              </a:lnSpc>
            </a:pPr>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　　直接触れず、ごみ袋の口を密閉し、一般ごみとして廃棄してください。また、ごみを捨て</a:t>
            </a: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500"/>
              </a:lnSpc>
            </a:pPr>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　　</a:t>
            </a:r>
            <a:r>
              <a:rPr lang="ja-JP" altLang="en-US" sz="1150" dirty="0" err="1" smtClean="0">
                <a:solidFill>
                  <a:schemeClr val="tx1"/>
                </a:solidFill>
                <a:latin typeface="メイリオ" panose="020B0604030504040204" pitchFamily="50" charset="-128"/>
                <a:ea typeface="メイリオ" panose="020B0604030504040204" pitchFamily="50" charset="-128"/>
              </a:rPr>
              <a:t>た</a:t>
            </a:r>
            <a:r>
              <a:rPr lang="ja-JP" altLang="en-US" sz="1150" dirty="0" smtClean="0">
                <a:solidFill>
                  <a:schemeClr val="tx1"/>
                </a:solidFill>
                <a:latin typeface="メイリオ" panose="020B0604030504040204" pitchFamily="50" charset="-128"/>
                <a:ea typeface="メイリオ" panose="020B0604030504040204" pitchFamily="50" charset="-128"/>
              </a:rPr>
              <a:t>後は速やかに手洗いをしてください。</a:t>
            </a:r>
            <a:endParaRPr lang="en-US" altLang="ja-JP" sz="1150" dirty="0" smtClean="0">
              <a:solidFill>
                <a:schemeClr val="tx1"/>
              </a:solidFill>
              <a:latin typeface="メイリオ" panose="020B0604030504040204" pitchFamily="50" charset="-128"/>
              <a:ea typeface="メイリオ" panose="020B0604030504040204" pitchFamily="50" charset="-128"/>
            </a:endParaRPr>
          </a:p>
        </p:txBody>
      </p:sp>
      <p:sp>
        <p:nvSpPr>
          <p:cNvPr id="58" name="角丸四角形 57"/>
          <p:cNvSpPr/>
          <p:nvPr/>
        </p:nvSpPr>
        <p:spPr>
          <a:xfrm>
            <a:off x="137162" y="7632551"/>
            <a:ext cx="6567365" cy="1149499"/>
          </a:xfrm>
          <a:prstGeom prst="roundRect">
            <a:avLst>
              <a:gd name="adj" fmla="val 0"/>
            </a:avLst>
          </a:prstGeom>
          <a:solidFill>
            <a:schemeClr val="bg1"/>
          </a:solidFill>
          <a:ln w="44450" cmpd="thickThi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08000" rIns="72000" bIns="36000" rtlCol="0" anchor="t" anchorCtr="0"/>
          <a:lstStyle/>
          <a:p>
            <a:pPr>
              <a:spcAft>
                <a:spcPts val="200"/>
              </a:spcAft>
            </a:pPr>
            <a:r>
              <a:rPr lang="ja-JP" altLang="en-US" sz="1400" b="1" dirty="0">
                <a:solidFill>
                  <a:schemeClr val="accent6"/>
                </a:solidFill>
                <a:latin typeface="メイリオ" panose="020B0604030504040204" pitchFamily="50" charset="-128"/>
                <a:ea typeface="メイリオ" panose="020B0604030504040204" pitchFamily="50" charset="-128"/>
              </a:rPr>
              <a:t> </a:t>
            </a:r>
            <a:r>
              <a:rPr lang="ja-JP" altLang="en-US" sz="1400" b="1" dirty="0" smtClean="0">
                <a:solidFill>
                  <a:schemeClr val="accent6"/>
                </a:solidFill>
                <a:latin typeface="メイリオ" panose="020B0604030504040204" pitchFamily="50" charset="-128"/>
                <a:ea typeface="メイリオ" panose="020B0604030504040204" pitchFamily="50" charset="-128"/>
              </a:rPr>
              <a:t>●</a:t>
            </a:r>
            <a:r>
              <a:rPr lang="ja-JP" altLang="en-US" sz="1200" b="1" dirty="0" smtClean="0">
                <a:solidFill>
                  <a:schemeClr val="accent6"/>
                </a:solidFill>
                <a:latin typeface="メイリオ" panose="020B0604030504040204" pitchFamily="50" charset="-128"/>
                <a:ea typeface="メイリオ" panose="020B0604030504040204" pitchFamily="50" charset="-128"/>
              </a:rPr>
              <a:t>陽性者の</a:t>
            </a:r>
            <a:r>
              <a:rPr lang="ja-JP" altLang="en-US" sz="1200" b="1" dirty="0">
                <a:solidFill>
                  <a:schemeClr val="accent6"/>
                </a:solidFill>
                <a:latin typeface="メイリオ" panose="020B0604030504040204" pitchFamily="50" charset="-128"/>
                <a:ea typeface="メイリオ" panose="020B0604030504040204" pitchFamily="50" charset="-128"/>
              </a:rPr>
              <a:t>方</a:t>
            </a:r>
            <a:r>
              <a:rPr lang="ja-JP" altLang="en-US" sz="1200" b="1" dirty="0" smtClean="0">
                <a:solidFill>
                  <a:schemeClr val="accent6"/>
                </a:solidFill>
                <a:latin typeface="メイリオ" panose="020B0604030504040204" pitchFamily="50" charset="-128"/>
                <a:ea typeface="メイリオ" panose="020B0604030504040204" pitchFamily="50" charset="-128"/>
              </a:rPr>
              <a:t>のお世話はできるだけ限られた方がしてください。</a:t>
            </a:r>
            <a:endParaRPr lang="en-US" altLang="ja-JP" sz="1200" b="1" dirty="0" smtClean="0">
              <a:solidFill>
                <a:schemeClr val="accent6"/>
              </a:solidFill>
              <a:latin typeface="メイリオ" panose="020B0604030504040204" pitchFamily="50" charset="-128"/>
              <a:ea typeface="メイリオ" panose="020B0604030504040204" pitchFamily="50" charset="-128"/>
            </a:endParaRPr>
          </a:p>
          <a:p>
            <a:r>
              <a:rPr lang="ja-JP" altLang="en-US" sz="1150" dirty="0" smtClean="0">
                <a:solidFill>
                  <a:schemeClr val="tx1"/>
                </a:solidFill>
                <a:latin typeface="メイリオ" panose="020B0604030504040204" pitchFamily="50" charset="-128"/>
                <a:ea typeface="メイリオ" panose="020B0604030504040204" pitchFamily="50" charset="-128"/>
              </a:rPr>
              <a:t>　　✔ 心臓・肺・腎臓に持病のある方、糖尿病の方、免疫の低下した方、妊婦の方などが陽性者</a:t>
            </a:r>
            <a:endParaRPr lang="en-US" altLang="ja-JP" sz="1150" dirty="0" smtClean="0">
              <a:solidFill>
                <a:schemeClr val="tx1"/>
              </a:solidFill>
              <a:latin typeface="メイリオ" panose="020B0604030504040204" pitchFamily="50" charset="-128"/>
              <a:ea typeface="メイリオ" panose="020B0604030504040204" pitchFamily="50" charset="-128"/>
            </a:endParaRPr>
          </a:p>
          <a:p>
            <a:r>
              <a:rPr lang="en-US" altLang="ja-JP" sz="1150" dirty="0">
                <a:solidFill>
                  <a:schemeClr val="tx1"/>
                </a:solidFill>
                <a:latin typeface="メイリオ" panose="020B0604030504040204" pitchFamily="50" charset="-128"/>
                <a:ea typeface="メイリオ" panose="020B0604030504040204" pitchFamily="50" charset="-128"/>
              </a:rPr>
              <a:t> </a:t>
            </a:r>
            <a:r>
              <a:rPr lang="en-US" altLang="ja-JP" sz="1150" dirty="0" smtClean="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のお世話をすることは避けてください。</a:t>
            </a:r>
            <a:endParaRPr lang="en-US" altLang="ja-JP" sz="1150" dirty="0" smtClean="0">
              <a:solidFill>
                <a:schemeClr val="tx1"/>
              </a:solidFill>
              <a:latin typeface="メイリオ" panose="020B0604030504040204" pitchFamily="50" charset="-128"/>
              <a:ea typeface="メイリオ" panose="020B0604030504040204" pitchFamily="50" charset="-128"/>
            </a:endParaRPr>
          </a:p>
          <a:p>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   ✔ 陽性者の方のケアを行った後などは、石けんで手洗い又はアルコール消毒をしましょう。</a:t>
            </a:r>
            <a:endParaRPr lang="en-US" altLang="ja-JP" sz="1150" dirty="0" smtClean="0">
              <a:solidFill>
                <a:schemeClr val="tx1"/>
              </a:solidFill>
              <a:latin typeface="メイリオ" panose="020B0604030504040204" pitchFamily="50" charset="-128"/>
              <a:ea typeface="メイリオ" panose="020B0604030504040204" pitchFamily="50" charset="-128"/>
            </a:endParaRPr>
          </a:p>
          <a:p>
            <a:r>
              <a:rPr lang="ja-JP" altLang="en-US" sz="1150" dirty="0" smtClean="0">
                <a:solidFill>
                  <a:schemeClr val="tx1"/>
                </a:solidFill>
                <a:latin typeface="メイリオ" panose="020B0604030504040204" pitchFamily="50" charset="-128"/>
                <a:ea typeface="メイリオ" panose="020B0604030504040204" pitchFamily="50" charset="-128"/>
              </a:rPr>
              <a:t>　　　 洗っていない手で、目や鼻、口などを触らないようにしてください。</a:t>
            </a:r>
            <a:endParaRPr lang="ja-JP" altLang="en-US" sz="1150" dirty="0" smtClean="0">
              <a:solidFill>
                <a:srgbClr val="000000"/>
              </a:solidFill>
              <a:latin typeface="メイリオ" panose="020B0604030504040204" pitchFamily="50" charset="-128"/>
              <a:ea typeface="メイリオ" panose="020B0604030504040204" pitchFamily="50" charset="-128"/>
            </a:endParaRPr>
          </a:p>
        </p:txBody>
      </p:sp>
      <p:sp>
        <p:nvSpPr>
          <p:cNvPr id="66" name="角丸四角形 65"/>
          <p:cNvSpPr/>
          <p:nvPr/>
        </p:nvSpPr>
        <p:spPr>
          <a:xfrm>
            <a:off x="893305" y="3539350"/>
            <a:ext cx="628155" cy="900000"/>
          </a:xfrm>
          <a:prstGeom prst="roundRect">
            <a:avLst>
              <a:gd name="adj" fmla="val 12471"/>
            </a:avLst>
          </a:prstGeom>
          <a:solidFill>
            <a:schemeClr val="accent6">
              <a:lumMod val="20000"/>
              <a:lumOff val="80000"/>
            </a:schemeClr>
          </a:solid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50" b="1" dirty="0">
                <a:solidFill>
                  <a:schemeClr val="accent6">
                    <a:lumMod val="50000"/>
                  </a:schemeClr>
                </a:solidFill>
                <a:latin typeface="メイリオ" panose="020B0604030504040204" pitchFamily="50" charset="-128"/>
                <a:ea typeface="メイリオ" panose="020B0604030504040204" pitchFamily="50" charset="-128"/>
              </a:rPr>
              <a:t>洗濯</a:t>
            </a:r>
          </a:p>
        </p:txBody>
      </p:sp>
      <p:sp>
        <p:nvSpPr>
          <p:cNvPr id="67" name="角丸四角形 66"/>
          <p:cNvSpPr/>
          <p:nvPr/>
        </p:nvSpPr>
        <p:spPr>
          <a:xfrm>
            <a:off x="1521459" y="3539350"/>
            <a:ext cx="4487101" cy="900000"/>
          </a:xfrm>
          <a:prstGeom prst="roundRect">
            <a:avLst>
              <a:gd name="adj" fmla="val 12471"/>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1150" dirty="0" smtClean="0">
                <a:solidFill>
                  <a:schemeClr val="tx1"/>
                </a:solidFill>
                <a:latin typeface="メイリオ" panose="020B0604030504040204" pitchFamily="50" charset="-128"/>
                <a:ea typeface="メイリオ" panose="020B0604030504040204" pitchFamily="50" charset="-128"/>
              </a:rPr>
              <a:t>・タオルや衣類などの洗濯、食器類の洗浄は、通常の洗剤で</a:t>
            </a:r>
            <a:endParaRPr lang="en-US" altLang="ja-JP" sz="1150" dirty="0" smtClean="0">
              <a:solidFill>
                <a:schemeClr val="tx1"/>
              </a:solidFill>
              <a:latin typeface="メイリオ" panose="020B0604030504040204" pitchFamily="50" charset="-128"/>
              <a:ea typeface="メイリオ" panose="020B0604030504040204" pitchFamily="50" charset="-128"/>
            </a:endParaRPr>
          </a:p>
          <a:p>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行い、しっかりと乾燥させてください。</a:t>
            </a: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spcBef>
                <a:spcPts val="300"/>
              </a:spcBef>
            </a:pPr>
            <a:r>
              <a:rPr lang="ja-JP" altLang="en-US" sz="1150" dirty="0" smtClean="0">
                <a:solidFill>
                  <a:schemeClr val="tx1"/>
                </a:solidFill>
                <a:latin typeface="メイリオ" panose="020B0604030504040204" pitchFamily="50" charset="-128"/>
                <a:ea typeface="メイリオ" panose="020B0604030504040204" pitchFamily="50" charset="-128"/>
              </a:rPr>
              <a:t>・鼻水などの体液や便などで汚れた衣類を洗濯する際には、</a:t>
            </a:r>
            <a:endParaRPr lang="en-US" altLang="ja-JP" sz="1150" dirty="0" smtClean="0">
              <a:solidFill>
                <a:schemeClr val="tx1"/>
              </a:solidFill>
              <a:latin typeface="メイリオ" panose="020B0604030504040204" pitchFamily="50" charset="-128"/>
              <a:ea typeface="メイリオ" panose="020B0604030504040204" pitchFamily="50" charset="-128"/>
            </a:endParaRPr>
          </a:p>
          <a:p>
            <a:r>
              <a:rPr lang="ja-JP" altLang="en-US" sz="1150" dirty="0" smtClean="0">
                <a:solidFill>
                  <a:schemeClr val="tx1"/>
                </a:solidFill>
                <a:latin typeface="メイリオ" panose="020B0604030504040204" pitchFamily="50" charset="-128"/>
                <a:ea typeface="メイリオ" panose="020B0604030504040204" pitchFamily="50" charset="-128"/>
              </a:rPr>
              <a:t>　手袋</a:t>
            </a:r>
            <a:r>
              <a:rPr lang="ja-JP" altLang="en-US" sz="1150" dirty="0">
                <a:solidFill>
                  <a:schemeClr val="tx1"/>
                </a:solidFill>
                <a:latin typeface="メイリオ" panose="020B0604030504040204" pitchFamily="50" charset="-128"/>
                <a:ea typeface="メイリオ" panose="020B0604030504040204" pitchFamily="50" charset="-128"/>
              </a:rPr>
              <a:t>や</a:t>
            </a:r>
            <a:r>
              <a:rPr lang="ja-JP" altLang="en-US" sz="1150" dirty="0" smtClean="0">
                <a:solidFill>
                  <a:schemeClr val="tx1"/>
                </a:solidFill>
                <a:latin typeface="メイリオ" panose="020B0604030504040204" pitchFamily="50" charset="-128"/>
                <a:ea typeface="メイリオ" panose="020B0604030504040204" pitchFamily="50" charset="-128"/>
              </a:rPr>
              <a:t>マスクを着用しましょう。</a:t>
            </a:r>
            <a:endParaRPr lang="ja-JP" altLang="en-US" sz="1150" dirty="0">
              <a:solidFill>
                <a:schemeClr val="tx1"/>
              </a:solidFill>
              <a:latin typeface="メイリオ" panose="020B0604030504040204" pitchFamily="50" charset="-128"/>
              <a:ea typeface="メイリオ" panose="020B0604030504040204" pitchFamily="50" charset="-128"/>
            </a:endParaRPr>
          </a:p>
        </p:txBody>
      </p:sp>
      <p:sp>
        <p:nvSpPr>
          <p:cNvPr id="68" name="角丸四角形 67"/>
          <p:cNvSpPr/>
          <p:nvPr/>
        </p:nvSpPr>
        <p:spPr>
          <a:xfrm>
            <a:off x="893305" y="4977789"/>
            <a:ext cx="628155" cy="900000"/>
          </a:xfrm>
          <a:prstGeom prst="roundRect">
            <a:avLst>
              <a:gd name="adj" fmla="val 12471"/>
            </a:avLst>
          </a:prstGeom>
          <a:solidFill>
            <a:schemeClr val="accent6">
              <a:lumMod val="20000"/>
              <a:lumOff val="80000"/>
            </a:schemeClr>
          </a:solid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ja-JP" altLang="en-US" sz="1150" b="1" dirty="0" smtClean="0">
                <a:solidFill>
                  <a:schemeClr val="accent6">
                    <a:lumMod val="50000"/>
                  </a:schemeClr>
                </a:solidFill>
                <a:latin typeface="メイリオ" panose="020B0604030504040204" pitchFamily="50" charset="-128"/>
                <a:ea typeface="メイリオ" panose="020B0604030504040204" pitchFamily="50" charset="-128"/>
              </a:rPr>
              <a:t>トイレ</a:t>
            </a:r>
            <a:endParaRPr lang="ja-JP" altLang="en-US" sz="1150" b="1" dirty="0">
              <a:solidFill>
                <a:schemeClr val="accent6">
                  <a:lumMod val="50000"/>
                </a:schemeClr>
              </a:solidFill>
              <a:latin typeface="メイリオ" panose="020B0604030504040204" pitchFamily="50" charset="-128"/>
              <a:ea typeface="メイリオ" panose="020B0604030504040204" pitchFamily="50" charset="-128"/>
            </a:endParaRPr>
          </a:p>
        </p:txBody>
      </p:sp>
      <p:sp>
        <p:nvSpPr>
          <p:cNvPr id="69" name="角丸四角形 68"/>
          <p:cNvSpPr/>
          <p:nvPr/>
        </p:nvSpPr>
        <p:spPr>
          <a:xfrm>
            <a:off x="1521460" y="4977789"/>
            <a:ext cx="4487102" cy="900000"/>
          </a:xfrm>
          <a:prstGeom prst="roundRect">
            <a:avLst>
              <a:gd name="adj" fmla="val 12471"/>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1150" dirty="0" smtClean="0">
                <a:solidFill>
                  <a:schemeClr val="tx1"/>
                </a:solidFill>
                <a:latin typeface="メイリオ" panose="020B0604030504040204" pitchFamily="50" charset="-128"/>
                <a:ea typeface="メイリオ" panose="020B0604030504040204" pitchFamily="50" charset="-128"/>
              </a:rPr>
              <a:t>・トイレ</a:t>
            </a:r>
            <a:r>
              <a:rPr lang="ja-JP" altLang="en-US" sz="1150" dirty="0">
                <a:solidFill>
                  <a:schemeClr val="tx1"/>
                </a:solidFill>
                <a:latin typeface="メイリオ" panose="020B0604030504040204" pitchFamily="50" charset="-128"/>
                <a:ea typeface="メイリオ" panose="020B0604030504040204" pitchFamily="50" charset="-128"/>
              </a:rPr>
              <a:t>を使用する場合は、ウイルスが舞い上がらない</a:t>
            </a:r>
            <a:r>
              <a:rPr lang="ja-JP" altLang="en-US" sz="1150" dirty="0" smtClean="0">
                <a:solidFill>
                  <a:schemeClr val="tx1"/>
                </a:solidFill>
                <a:latin typeface="メイリオ" panose="020B0604030504040204" pitchFamily="50" charset="-128"/>
                <a:ea typeface="メイリオ" panose="020B0604030504040204" pitchFamily="50" charset="-128"/>
              </a:rPr>
              <a:t>よう</a:t>
            </a:r>
            <a:endParaRPr lang="en-US" altLang="ja-JP" sz="1150" dirty="0" smtClean="0">
              <a:solidFill>
                <a:schemeClr val="tx1"/>
              </a:solidFill>
              <a:latin typeface="メイリオ" panose="020B0604030504040204" pitchFamily="50" charset="-128"/>
              <a:ea typeface="メイリオ" panose="020B0604030504040204" pitchFamily="50" charset="-128"/>
            </a:endParaRPr>
          </a:p>
          <a:p>
            <a:r>
              <a:rPr lang="ja-JP" altLang="en-US" sz="1150" dirty="0" smtClean="0">
                <a:solidFill>
                  <a:schemeClr val="tx1"/>
                </a:solidFill>
                <a:latin typeface="メイリオ" panose="020B0604030504040204" pitchFamily="50" charset="-128"/>
                <a:ea typeface="メイリオ" panose="020B0604030504040204" pitchFamily="50" charset="-128"/>
              </a:rPr>
              <a:t>　トイレ</a:t>
            </a:r>
            <a:r>
              <a:rPr lang="ja-JP" altLang="en-US" sz="1150" dirty="0">
                <a:solidFill>
                  <a:schemeClr val="tx1"/>
                </a:solidFill>
                <a:latin typeface="メイリオ" panose="020B0604030504040204" pitchFamily="50" charset="-128"/>
                <a:ea typeface="メイリオ" panose="020B0604030504040204" pitchFamily="50" charset="-128"/>
              </a:rPr>
              <a:t>の</a:t>
            </a:r>
            <a:r>
              <a:rPr lang="ja-JP" altLang="en-US" sz="1150" dirty="0" smtClean="0">
                <a:solidFill>
                  <a:schemeClr val="tx1"/>
                </a:solidFill>
                <a:latin typeface="メイリオ" panose="020B0604030504040204" pitchFamily="50" charset="-128"/>
                <a:ea typeface="メイリオ" panose="020B0604030504040204" pitchFamily="50" charset="-128"/>
              </a:rPr>
              <a:t>フタを閉めて</a:t>
            </a:r>
            <a:r>
              <a:rPr lang="ja-JP" altLang="en-US" sz="1150" dirty="0">
                <a:solidFill>
                  <a:schemeClr val="tx1"/>
                </a:solidFill>
                <a:latin typeface="メイリオ" panose="020B0604030504040204" pitchFamily="50" charset="-128"/>
                <a:ea typeface="メイリオ" panose="020B0604030504040204" pitchFamily="50" charset="-128"/>
              </a:rPr>
              <a:t>流しましょう。</a:t>
            </a:r>
          </a:p>
          <a:p>
            <a:pPr>
              <a:spcBef>
                <a:spcPts val="300"/>
              </a:spcBef>
            </a:pPr>
            <a:r>
              <a:rPr lang="ja-JP" altLang="en-US" sz="1150" dirty="0" smtClean="0">
                <a:solidFill>
                  <a:schemeClr val="tx1"/>
                </a:solidFill>
                <a:latin typeface="メイリオ" panose="020B0604030504040204" pitchFamily="50" charset="-128"/>
                <a:ea typeface="メイリオ" panose="020B0604030504040204" pitchFamily="50" charset="-128"/>
              </a:rPr>
              <a:t>・陽性者</a:t>
            </a:r>
            <a:r>
              <a:rPr lang="ja-JP" altLang="en-US" sz="1150" dirty="0">
                <a:solidFill>
                  <a:schemeClr val="tx1"/>
                </a:solidFill>
                <a:latin typeface="メイリオ" panose="020B0604030504040204" pitchFamily="50" charset="-128"/>
                <a:ea typeface="メイリオ" panose="020B0604030504040204" pitchFamily="50" charset="-128"/>
              </a:rPr>
              <a:t>の方がトイレを使用した後には、十分に換気を行い</a:t>
            </a:r>
            <a:r>
              <a:rPr lang="ja-JP" altLang="en-US" sz="1150" dirty="0" smtClean="0">
                <a:solidFill>
                  <a:schemeClr val="tx1"/>
                </a:solidFill>
                <a:latin typeface="メイリオ" panose="020B0604030504040204" pitchFamily="50" charset="-128"/>
                <a:ea typeface="メイリオ" panose="020B0604030504040204" pitchFamily="50" charset="-128"/>
              </a:rPr>
              <a:t>、</a:t>
            </a:r>
            <a:endParaRPr lang="en-US" altLang="ja-JP" sz="1150" dirty="0" smtClean="0">
              <a:solidFill>
                <a:schemeClr val="tx1"/>
              </a:solidFill>
              <a:latin typeface="メイリオ" panose="020B0604030504040204" pitchFamily="50" charset="-128"/>
              <a:ea typeface="メイリオ" panose="020B0604030504040204" pitchFamily="50" charset="-128"/>
            </a:endParaRPr>
          </a:p>
          <a:p>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アルコール等で触れた</a:t>
            </a:r>
            <a:r>
              <a:rPr lang="ja-JP" altLang="en-US" sz="1150" dirty="0">
                <a:solidFill>
                  <a:schemeClr val="tx1"/>
                </a:solidFill>
                <a:latin typeface="メイリオ" panose="020B0604030504040204" pitchFamily="50" charset="-128"/>
                <a:ea typeface="メイリオ" panose="020B0604030504040204" pitchFamily="50" charset="-128"/>
              </a:rPr>
              <a:t>部分を消毒しましょう。</a:t>
            </a:r>
          </a:p>
        </p:txBody>
      </p:sp>
      <p:sp>
        <p:nvSpPr>
          <p:cNvPr id="73" name="角丸四角形 72"/>
          <p:cNvSpPr/>
          <p:nvPr/>
        </p:nvSpPr>
        <p:spPr>
          <a:xfrm>
            <a:off x="902830" y="5960228"/>
            <a:ext cx="628155" cy="720000"/>
          </a:xfrm>
          <a:prstGeom prst="roundRect">
            <a:avLst>
              <a:gd name="adj" fmla="val 12471"/>
            </a:avLst>
          </a:prstGeom>
          <a:solidFill>
            <a:schemeClr val="accent6">
              <a:lumMod val="20000"/>
              <a:lumOff val="80000"/>
            </a:schemeClr>
          </a:solid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50" b="1" dirty="0" smtClean="0">
                <a:solidFill>
                  <a:schemeClr val="accent6">
                    <a:lumMod val="50000"/>
                  </a:schemeClr>
                </a:solidFill>
                <a:latin typeface="メイリオ" panose="020B0604030504040204" pitchFamily="50" charset="-128"/>
                <a:ea typeface="メイリオ" panose="020B0604030504040204" pitchFamily="50" charset="-128"/>
              </a:rPr>
              <a:t>入浴</a:t>
            </a:r>
            <a:endParaRPr lang="ja-JP" altLang="en-US" sz="1150" b="1" dirty="0">
              <a:solidFill>
                <a:schemeClr val="accent6">
                  <a:lumMod val="50000"/>
                </a:schemeClr>
              </a:solidFill>
              <a:latin typeface="メイリオ" panose="020B0604030504040204" pitchFamily="50" charset="-128"/>
              <a:ea typeface="メイリオ" panose="020B0604030504040204" pitchFamily="50" charset="-128"/>
            </a:endParaRPr>
          </a:p>
        </p:txBody>
      </p:sp>
      <p:sp>
        <p:nvSpPr>
          <p:cNvPr id="74" name="角丸四角形 73"/>
          <p:cNvSpPr/>
          <p:nvPr/>
        </p:nvSpPr>
        <p:spPr>
          <a:xfrm>
            <a:off x="1530984" y="5960228"/>
            <a:ext cx="4477577" cy="720000"/>
          </a:xfrm>
          <a:prstGeom prst="roundRect">
            <a:avLst>
              <a:gd name="adj" fmla="val 12471"/>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1150" dirty="0" smtClean="0">
                <a:solidFill>
                  <a:schemeClr val="tx1"/>
                </a:solidFill>
                <a:latin typeface="メイリオ" panose="020B0604030504040204" pitchFamily="50" charset="-128"/>
                <a:ea typeface="メイリオ" panose="020B0604030504040204" pitchFamily="50" charset="-128"/>
              </a:rPr>
              <a:t>・入浴</a:t>
            </a:r>
            <a:r>
              <a:rPr lang="ja-JP" altLang="en-US" sz="1150" dirty="0">
                <a:solidFill>
                  <a:schemeClr val="tx1"/>
                </a:solidFill>
                <a:latin typeface="メイリオ" panose="020B0604030504040204" pitchFamily="50" charset="-128"/>
                <a:ea typeface="メイリオ" panose="020B0604030504040204" pitchFamily="50" charset="-128"/>
              </a:rPr>
              <a:t>は、陽性者の方が一番最後にしてください</a:t>
            </a:r>
            <a:r>
              <a:rPr lang="ja-JP" altLang="en-US" sz="1150" dirty="0" smtClean="0">
                <a:solidFill>
                  <a:schemeClr val="tx1"/>
                </a:solidFill>
                <a:latin typeface="メイリオ" panose="020B0604030504040204" pitchFamily="50" charset="-128"/>
                <a:ea typeface="メイリオ" panose="020B0604030504040204" pitchFamily="50" charset="-128"/>
              </a:rPr>
              <a:t>。</a:t>
            </a: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spcBef>
                <a:spcPts val="300"/>
              </a:spcBef>
            </a:pPr>
            <a:r>
              <a:rPr lang="ja-JP" altLang="en-US" sz="1150" dirty="0">
                <a:solidFill>
                  <a:schemeClr val="tx1"/>
                </a:solidFill>
                <a:latin typeface="メイリオ" panose="020B0604030504040204" pitchFamily="50" charset="-128"/>
                <a:ea typeface="メイリオ" panose="020B0604030504040204" pitchFamily="50" charset="-128"/>
              </a:rPr>
              <a:t>・</a:t>
            </a:r>
            <a:r>
              <a:rPr lang="ja-JP" altLang="en-US" sz="1150" dirty="0" smtClean="0">
                <a:solidFill>
                  <a:schemeClr val="tx1"/>
                </a:solidFill>
                <a:latin typeface="メイリオ" panose="020B0604030504040204" pitchFamily="50" charset="-128"/>
                <a:ea typeface="メイリオ" panose="020B0604030504040204" pitchFamily="50" charset="-128"/>
              </a:rPr>
              <a:t>陽性者</a:t>
            </a:r>
            <a:r>
              <a:rPr lang="ja-JP" altLang="en-US" sz="1150" dirty="0">
                <a:solidFill>
                  <a:schemeClr val="tx1"/>
                </a:solidFill>
                <a:latin typeface="メイリオ" panose="020B0604030504040204" pitchFamily="50" charset="-128"/>
                <a:ea typeface="メイリオ" panose="020B0604030504040204" pitchFamily="50" charset="-128"/>
              </a:rPr>
              <a:t>の方が入浴された後は、</a:t>
            </a:r>
            <a:r>
              <a:rPr lang="ja-JP" altLang="en-US" sz="1150" dirty="0" smtClean="0">
                <a:solidFill>
                  <a:schemeClr val="tx1"/>
                </a:solidFill>
                <a:latin typeface="メイリオ" panose="020B0604030504040204" pitchFamily="50" charset="-128"/>
                <a:ea typeface="メイリオ" panose="020B0604030504040204" pitchFamily="50" charset="-128"/>
              </a:rPr>
              <a:t>十分に</a:t>
            </a:r>
            <a:r>
              <a:rPr lang="ja-JP" altLang="en-US" sz="1150" dirty="0">
                <a:solidFill>
                  <a:schemeClr val="tx1"/>
                </a:solidFill>
                <a:latin typeface="メイリオ" panose="020B0604030504040204" pitchFamily="50" charset="-128"/>
                <a:ea typeface="メイリオ" panose="020B0604030504040204" pitchFamily="50" charset="-128"/>
              </a:rPr>
              <a:t>換気を行い</a:t>
            </a:r>
            <a:r>
              <a:rPr lang="ja-JP" altLang="en-US" sz="1150" dirty="0" smtClean="0">
                <a:solidFill>
                  <a:schemeClr val="tx1"/>
                </a:solidFill>
                <a:latin typeface="メイリオ" panose="020B0604030504040204" pitchFamily="50" charset="-128"/>
                <a:ea typeface="メイリオ" panose="020B0604030504040204" pitchFamily="50" charset="-128"/>
              </a:rPr>
              <a:t>、</a:t>
            </a:r>
            <a:endParaRPr lang="en-US" altLang="ja-JP" sz="1150" dirty="0" smtClean="0">
              <a:solidFill>
                <a:schemeClr val="tx1"/>
              </a:solidFill>
              <a:latin typeface="メイリオ" panose="020B0604030504040204" pitchFamily="50" charset="-128"/>
              <a:ea typeface="メイリオ" panose="020B0604030504040204" pitchFamily="50" charset="-128"/>
            </a:endParaRPr>
          </a:p>
          <a:p>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お風呂用</a:t>
            </a:r>
            <a:r>
              <a:rPr lang="ja-JP" altLang="en-US" sz="1150" dirty="0">
                <a:solidFill>
                  <a:schemeClr val="tx1"/>
                </a:solidFill>
                <a:latin typeface="メイリオ" panose="020B0604030504040204" pitchFamily="50" charset="-128"/>
                <a:ea typeface="メイリオ" panose="020B0604030504040204" pitchFamily="50" charset="-128"/>
              </a:rPr>
              <a:t>洗剤等</a:t>
            </a:r>
            <a:r>
              <a:rPr lang="ja-JP" altLang="en-US" sz="1150" dirty="0" smtClean="0">
                <a:solidFill>
                  <a:schemeClr val="tx1"/>
                </a:solidFill>
                <a:latin typeface="メイリオ" panose="020B0604030504040204" pitchFamily="50" charset="-128"/>
                <a:ea typeface="メイリオ" panose="020B0604030504040204" pitchFamily="50" charset="-128"/>
              </a:rPr>
              <a:t>で清掃</a:t>
            </a:r>
            <a:r>
              <a:rPr lang="ja-JP" altLang="en-US" sz="1150" dirty="0">
                <a:solidFill>
                  <a:schemeClr val="tx1"/>
                </a:solidFill>
                <a:latin typeface="メイリオ" panose="020B0604030504040204" pitchFamily="50" charset="-128"/>
                <a:ea typeface="メイリオ" panose="020B0604030504040204" pitchFamily="50" charset="-128"/>
              </a:rPr>
              <a:t>してください。</a:t>
            </a:r>
          </a:p>
        </p:txBody>
      </p:sp>
      <p:sp>
        <p:nvSpPr>
          <p:cNvPr id="77" name="角丸四角形 76"/>
          <p:cNvSpPr/>
          <p:nvPr/>
        </p:nvSpPr>
        <p:spPr>
          <a:xfrm>
            <a:off x="137162" y="8963890"/>
            <a:ext cx="6567365" cy="742085"/>
          </a:xfrm>
          <a:prstGeom prst="roundRect">
            <a:avLst>
              <a:gd name="adj" fmla="val 0"/>
            </a:avLst>
          </a:prstGeom>
          <a:solidFill>
            <a:schemeClr val="bg1"/>
          </a:solidFill>
          <a:ln w="44450" cmpd="thickThi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08000" rIns="72000" bIns="36000" rtlCol="0" anchor="t" anchorCtr="0"/>
          <a:lstStyle/>
          <a:p>
            <a:pPr>
              <a:spcAft>
                <a:spcPts val="200"/>
              </a:spcAft>
            </a:pPr>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400" b="1" dirty="0" smtClean="0">
                <a:solidFill>
                  <a:schemeClr val="accent6"/>
                </a:solidFill>
                <a:latin typeface="メイリオ" panose="020B0604030504040204" pitchFamily="50" charset="-128"/>
                <a:ea typeface="メイリオ" panose="020B0604030504040204" pitchFamily="50" charset="-128"/>
              </a:rPr>
              <a:t>●</a:t>
            </a:r>
            <a:r>
              <a:rPr lang="ja-JP" altLang="en-US" sz="1200" b="1" dirty="0" smtClean="0">
                <a:solidFill>
                  <a:schemeClr val="accent6"/>
                </a:solidFill>
                <a:latin typeface="メイリオ" panose="020B0604030504040204" pitchFamily="50" charset="-128"/>
                <a:ea typeface="メイリオ" panose="020B0604030504040204" pitchFamily="50" charset="-128"/>
              </a:rPr>
              <a:t>外部からの不要不急の訪問者は受け入れないでください。</a:t>
            </a:r>
            <a:endParaRPr lang="en-US" altLang="ja-JP" sz="1200" b="1" dirty="0" smtClean="0">
              <a:solidFill>
                <a:schemeClr val="accent6"/>
              </a:solidFill>
              <a:latin typeface="メイリオ" panose="020B0604030504040204" pitchFamily="50" charset="-128"/>
              <a:ea typeface="メイリオ" panose="020B0604030504040204" pitchFamily="50" charset="-128"/>
            </a:endParaRPr>
          </a:p>
          <a:p>
            <a:r>
              <a:rPr lang="ja-JP" altLang="en-US" sz="1150" dirty="0" smtClean="0">
                <a:solidFill>
                  <a:schemeClr val="tx1"/>
                </a:solidFill>
                <a:latin typeface="メイリオ" panose="020B0604030504040204" pitchFamily="50" charset="-128"/>
                <a:ea typeface="メイリオ" panose="020B0604030504040204" pitchFamily="50" charset="-128"/>
              </a:rPr>
              <a:t>　　✔ 宅配や周囲の人に日用品や食料の配達を頼む場合、玄関先に置いてもらうなど、直接会</a:t>
            </a:r>
            <a:r>
              <a:rPr lang="ja-JP" altLang="en-US" sz="1150" dirty="0" err="1" smtClean="0">
                <a:solidFill>
                  <a:schemeClr val="tx1"/>
                </a:solidFill>
                <a:latin typeface="メイリオ" panose="020B0604030504040204" pitchFamily="50" charset="-128"/>
                <a:ea typeface="メイリオ" panose="020B0604030504040204" pitchFamily="50" charset="-128"/>
              </a:rPr>
              <a:t>わ</a:t>
            </a:r>
            <a:endParaRPr lang="en-US" altLang="ja-JP" sz="1150" dirty="0" smtClean="0">
              <a:solidFill>
                <a:schemeClr val="tx1"/>
              </a:solidFill>
              <a:latin typeface="メイリオ" panose="020B0604030504040204" pitchFamily="50" charset="-128"/>
              <a:ea typeface="メイリオ" panose="020B0604030504040204" pitchFamily="50" charset="-128"/>
            </a:endParaRPr>
          </a:p>
          <a:p>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　　ないでお受け取りください。</a:t>
            </a:r>
            <a:endParaRPr lang="en-US" altLang="ja-JP" sz="1150" dirty="0" smtClean="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6226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4545" y="-2083"/>
            <a:ext cx="6858000" cy="720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400"/>
              </a:lnSpc>
            </a:pPr>
            <a:r>
              <a:rPr lang="en-US" altLang="ja-JP" sz="1400" dirty="0" smtClean="0">
                <a:solidFill>
                  <a:schemeClr val="bg1"/>
                </a:solidFill>
                <a:latin typeface="Meiryo UI" panose="020B0604030504040204" pitchFamily="50" charset="-128"/>
                <a:ea typeface="Meiryo UI" panose="020B0604030504040204" pitchFamily="50" charset="-128"/>
              </a:rPr>
              <a:t>【</a:t>
            </a:r>
            <a:r>
              <a:rPr lang="ja-JP" altLang="en-US" sz="1400" dirty="0" smtClean="0">
                <a:solidFill>
                  <a:schemeClr val="bg1"/>
                </a:solidFill>
                <a:latin typeface="Meiryo UI" panose="020B0604030504040204" pitchFamily="50" charset="-128"/>
                <a:ea typeface="Meiryo UI" panose="020B0604030504040204" pitchFamily="50" charset="-128"/>
              </a:rPr>
              <a:t>濃厚接触者として自宅待機されている方へ</a:t>
            </a:r>
            <a:r>
              <a:rPr lang="en-US" altLang="ja-JP" sz="1400" dirty="0" smtClean="0">
                <a:solidFill>
                  <a:schemeClr val="bg1"/>
                </a:solidFill>
                <a:latin typeface="Meiryo UI" panose="020B0604030504040204" pitchFamily="50" charset="-128"/>
                <a:ea typeface="Meiryo UI" panose="020B0604030504040204" pitchFamily="50" charset="-128"/>
              </a:rPr>
              <a:t>】</a:t>
            </a:r>
            <a:endParaRPr lang="ja-JP" altLang="en-US" sz="1400" dirty="0">
              <a:latin typeface="Meiryo UI" panose="020B0604030504040204" pitchFamily="50" charset="-128"/>
              <a:ea typeface="Meiryo UI" panose="020B0604030504040204" pitchFamily="50" charset="-128"/>
            </a:endParaRPr>
          </a:p>
          <a:p>
            <a:pPr algn="ctr">
              <a:spcBef>
                <a:spcPts val="200"/>
              </a:spcBef>
            </a:pPr>
            <a:r>
              <a:rPr lang="ja-JP" altLang="en-US" sz="2000" b="1" dirty="0" smtClean="0">
                <a:solidFill>
                  <a:schemeClr val="bg1"/>
                </a:solidFill>
                <a:latin typeface="Meiryo UI" panose="020B0604030504040204" pitchFamily="50" charset="-128"/>
                <a:ea typeface="Meiryo UI" panose="020B0604030504040204" pitchFamily="50" charset="-128"/>
              </a:rPr>
              <a:t>自宅待機中の家庭内での感染予防のポイント</a:t>
            </a:r>
            <a:endParaRPr lang="en-US" altLang="ja-JP" sz="2000" b="1" dirty="0" smtClean="0">
              <a:solidFill>
                <a:schemeClr val="bg1"/>
              </a:solidFill>
              <a:latin typeface="Meiryo UI" panose="020B0604030504040204" pitchFamily="50" charset="-128"/>
              <a:ea typeface="Meiryo UI" panose="020B0604030504040204" pitchFamily="50" charset="-128"/>
            </a:endParaRPr>
          </a:p>
        </p:txBody>
      </p:sp>
      <p:sp>
        <p:nvSpPr>
          <p:cNvPr id="50" name="正方形/長方形 49"/>
          <p:cNvSpPr/>
          <p:nvPr/>
        </p:nvSpPr>
        <p:spPr>
          <a:xfrm>
            <a:off x="4861753" y="1083429"/>
            <a:ext cx="2149941"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rPr>
              <a:t> </a:t>
            </a:r>
          </a:p>
        </p:txBody>
      </p:sp>
      <p:sp>
        <p:nvSpPr>
          <p:cNvPr id="52" name="正方形/長方形 51"/>
          <p:cNvSpPr/>
          <p:nvPr/>
        </p:nvSpPr>
        <p:spPr>
          <a:xfrm>
            <a:off x="190453" y="900673"/>
            <a:ext cx="6433923" cy="1303809"/>
          </a:xfrm>
          <a:prstGeom prst="rect">
            <a:avLst/>
          </a:prstGeom>
        </p:spPr>
        <p:txBody>
          <a:bodyPr wrap="square" lIns="72000" tIns="36000" rIns="72000" bIns="36000">
            <a:spAutoFit/>
          </a:bodyPr>
          <a:lstStyle/>
          <a:p>
            <a:pPr>
              <a:lnSpc>
                <a:spcPts val="1600"/>
              </a:lnSpc>
            </a:pPr>
            <a:r>
              <a:rPr lang="ja-JP" altLang="en-US" sz="1150" dirty="0" smtClean="0">
                <a:latin typeface="メイリオ" panose="020B0604030504040204" pitchFamily="50" charset="-128"/>
                <a:ea typeface="メイリオ" panose="020B0604030504040204" pitchFamily="50" charset="-128"/>
              </a:rPr>
              <a:t>　濃厚接触者として自宅待機されている期間中は、新型コロナウイルス感染症を発症する可能性があります。</a:t>
            </a:r>
            <a:endParaRPr lang="en-US" altLang="ja-JP" sz="1150" dirty="0" smtClean="0">
              <a:latin typeface="メイリオ" panose="020B0604030504040204" pitchFamily="50" charset="-128"/>
              <a:ea typeface="メイリオ" panose="020B0604030504040204" pitchFamily="50" charset="-128"/>
            </a:endParaRPr>
          </a:p>
          <a:p>
            <a:pPr>
              <a:lnSpc>
                <a:spcPts val="1600"/>
              </a:lnSpc>
            </a:pPr>
            <a:r>
              <a:rPr lang="ja-JP" altLang="en-US" sz="1150" dirty="0" smtClean="0">
                <a:latin typeface="メイリオ" panose="020B0604030504040204" pitchFamily="50" charset="-128"/>
                <a:ea typeface="メイリオ" panose="020B0604030504040204" pitchFamily="50" charset="-128"/>
              </a:rPr>
              <a:t>　このため、不要不急の外出は控えていただくこととなります。やむを得ず外出する際には、マスクの着用、手洗いの徹底、人との接触はさけてください。</a:t>
            </a:r>
            <a:endParaRPr lang="en-US" altLang="ja-JP" sz="1150" dirty="0" smtClean="0">
              <a:latin typeface="メイリオ" panose="020B0604030504040204" pitchFamily="50" charset="-128"/>
              <a:ea typeface="メイリオ" panose="020B0604030504040204" pitchFamily="50" charset="-128"/>
            </a:endParaRPr>
          </a:p>
          <a:p>
            <a:pPr>
              <a:lnSpc>
                <a:spcPts val="1600"/>
              </a:lnSpc>
            </a:pPr>
            <a:r>
              <a:rPr lang="ja-JP" altLang="en-US" sz="1150" dirty="0" smtClean="0">
                <a:latin typeface="メイリオ" panose="020B0604030504040204" pitchFamily="50" charset="-128"/>
                <a:ea typeface="メイリオ" panose="020B0604030504040204" pitchFamily="50" charset="-128"/>
              </a:rPr>
              <a:t>　また、同居されている方がいらっしゃる場合は、万が一発症した時に備え、ご家庭内における感染の拡大を防ぐため、以下のことに気をつけてお過ごしください。</a:t>
            </a:r>
            <a:endParaRPr lang="en-US" altLang="ja-JP" sz="1150" dirty="0" smtClean="0">
              <a:latin typeface="メイリオ" panose="020B0604030504040204" pitchFamily="50" charset="-128"/>
              <a:ea typeface="メイリオ" panose="020B0604030504040204" pitchFamily="50" charset="-128"/>
            </a:endParaRPr>
          </a:p>
        </p:txBody>
      </p:sp>
      <p:sp>
        <p:nvSpPr>
          <p:cNvPr id="53" name="角丸四角形 52"/>
          <p:cNvSpPr/>
          <p:nvPr/>
        </p:nvSpPr>
        <p:spPr>
          <a:xfrm>
            <a:off x="123733" y="2387238"/>
            <a:ext cx="6567365" cy="1152000"/>
          </a:xfrm>
          <a:prstGeom prst="roundRect">
            <a:avLst>
              <a:gd name="adj" fmla="val 0"/>
            </a:avLst>
          </a:prstGeom>
          <a:solidFill>
            <a:schemeClr val="bg1"/>
          </a:solidFill>
          <a:ln w="44450" cmpd="thickThi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72000" tIns="108000" rIns="72000" bIns="36000" rtlCol="0" anchor="t" anchorCtr="0"/>
          <a:lstStyle/>
          <a:p>
            <a:pPr>
              <a:spcAft>
                <a:spcPts val="600"/>
              </a:spcAft>
            </a:pPr>
            <a:r>
              <a:rPr lang="ja-JP" altLang="en-US" sz="1150" dirty="0" smtClean="0">
                <a:solidFill>
                  <a:schemeClr val="tx1"/>
                </a:solidFill>
                <a:latin typeface="メイリオ" panose="020B0604030504040204" pitchFamily="50" charset="-128"/>
                <a:ea typeface="メイリオ" panose="020B0604030504040204" pitchFamily="50" charset="-128"/>
              </a:rPr>
              <a:t> </a:t>
            </a:r>
            <a:r>
              <a:rPr lang="ja-JP" altLang="en-US" sz="1400" b="1" dirty="0" smtClean="0">
                <a:solidFill>
                  <a:schemeClr val="accent2"/>
                </a:solidFill>
                <a:latin typeface="メイリオ" panose="020B0604030504040204" pitchFamily="50" charset="-128"/>
                <a:ea typeface="メイリオ" panose="020B0604030504040204" pitchFamily="50" charset="-128"/>
              </a:rPr>
              <a:t>●</a:t>
            </a:r>
            <a:r>
              <a:rPr lang="ja-JP" altLang="en-US" sz="1200" b="1" dirty="0" smtClean="0">
                <a:solidFill>
                  <a:schemeClr val="accent2"/>
                </a:solidFill>
                <a:latin typeface="メイリオ" panose="020B0604030504040204" pitchFamily="50" charset="-128"/>
                <a:ea typeface="メイリオ" panose="020B0604030504040204" pitchFamily="50" charset="-128"/>
              </a:rPr>
              <a:t>ご家族の方とは生活空間を分けてください。</a:t>
            </a:r>
            <a:endParaRPr lang="en-US" altLang="ja-JP" sz="1200" b="1" dirty="0" smtClean="0">
              <a:solidFill>
                <a:schemeClr val="accent2"/>
              </a:solidFill>
              <a:latin typeface="メイリオ" panose="020B0604030504040204" pitchFamily="50" charset="-128"/>
              <a:ea typeface="メイリオ" panose="020B0604030504040204" pitchFamily="50" charset="-128"/>
            </a:endParaRPr>
          </a:p>
          <a:p>
            <a:pPr>
              <a:lnSpc>
                <a:spcPts val="1800"/>
              </a:lnSpc>
            </a:pPr>
            <a:r>
              <a:rPr lang="ja-JP" altLang="en-US" sz="1150" dirty="0" smtClean="0">
                <a:solidFill>
                  <a:schemeClr val="tx1"/>
                </a:solidFill>
                <a:latin typeface="メイリオ" panose="020B0604030504040204" pitchFamily="50" charset="-128"/>
                <a:ea typeface="メイリオ" panose="020B0604030504040204" pitchFamily="50" charset="-128"/>
              </a:rPr>
              <a:t>　  ✔ 濃厚接触者の方専用の個室を用意してください。</a:t>
            </a: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800"/>
              </a:lnSpc>
            </a:pPr>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  ✔ 濃厚接触者の</a:t>
            </a:r>
            <a:r>
              <a:rPr lang="ja-JP" altLang="en-US" sz="1150" dirty="0">
                <a:solidFill>
                  <a:schemeClr val="tx1"/>
                </a:solidFill>
                <a:latin typeface="メイリオ" panose="020B0604030504040204" pitchFamily="50" charset="-128"/>
                <a:ea typeface="メイリオ" panose="020B0604030504040204" pitchFamily="50" charset="-128"/>
              </a:rPr>
              <a:t>方</a:t>
            </a:r>
            <a:r>
              <a:rPr lang="ja-JP" altLang="en-US" sz="1150" dirty="0" smtClean="0">
                <a:solidFill>
                  <a:schemeClr val="tx1"/>
                </a:solidFill>
                <a:latin typeface="メイリオ" panose="020B0604030504040204" pitchFamily="50" charset="-128"/>
                <a:ea typeface="メイリオ" panose="020B0604030504040204" pitchFamily="50" charset="-128"/>
              </a:rPr>
              <a:t>はできるだけ専用の個室から出ず、食事や就寝時も別室としてください。</a:t>
            </a: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800"/>
              </a:lnSpc>
            </a:pPr>
            <a:r>
              <a:rPr lang="ja-JP" altLang="en-US" sz="1150" dirty="0" smtClean="0">
                <a:solidFill>
                  <a:schemeClr val="tx1"/>
                </a:solidFill>
                <a:latin typeface="メイリオ" panose="020B0604030504040204" pitchFamily="50" charset="-128"/>
                <a:ea typeface="メイリオ" panose="020B0604030504040204" pitchFamily="50" charset="-128"/>
              </a:rPr>
              <a:t>　  ✔ 濃厚接触者の方が部屋から出る時には、必ずマスクを着用し、最小限の接触としてください。</a:t>
            </a:r>
            <a:endParaRPr lang="ja-JP" altLang="en-US" sz="1150" dirty="0" smtClean="0">
              <a:solidFill>
                <a:srgbClr val="000000"/>
              </a:solidFill>
              <a:latin typeface="メイリオ" panose="020B0604030504040204" pitchFamily="50" charset="-128"/>
              <a:ea typeface="メイリオ" panose="020B0604030504040204" pitchFamily="50" charset="-128"/>
            </a:endParaRPr>
          </a:p>
        </p:txBody>
      </p:sp>
      <p:sp>
        <p:nvSpPr>
          <p:cNvPr id="56" name="角丸四角形 55"/>
          <p:cNvSpPr/>
          <p:nvPr/>
        </p:nvSpPr>
        <p:spPr>
          <a:xfrm>
            <a:off x="137161" y="3808165"/>
            <a:ext cx="6567365" cy="4809115"/>
          </a:xfrm>
          <a:prstGeom prst="roundRect">
            <a:avLst>
              <a:gd name="adj" fmla="val 0"/>
            </a:avLst>
          </a:prstGeom>
          <a:solidFill>
            <a:schemeClr val="bg1"/>
          </a:solidFill>
          <a:ln w="44450" cmpd="thickThi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72000" tIns="108000" rIns="72000" bIns="36000" rtlCol="0" anchor="t" anchorCtr="0"/>
          <a:lstStyle/>
          <a:p>
            <a:pPr>
              <a:spcAft>
                <a:spcPts val="600"/>
              </a:spcAft>
            </a:pPr>
            <a:r>
              <a:rPr lang="ja-JP" altLang="en-US" sz="1400" b="1" dirty="0" smtClean="0">
                <a:solidFill>
                  <a:schemeClr val="accent2">
                    <a:lumMod val="75000"/>
                  </a:schemeClr>
                </a:solidFill>
                <a:latin typeface="メイリオ" panose="020B0604030504040204" pitchFamily="50" charset="-128"/>
                <a:ea typeface="メイリオ" panose="020B0604030504040204" pitchFamily="50" charset="-128"/>
              </a:rPr>
              <a:t> </a:t>
            </a:r>
            <a:r>
              <a:rPr lang="ja-JP" altLang="en-US" sz="1400" b="1" dirty="0" smtClean="0">
                <a:solidFill>
                  <a:schemeClr val="accent2"/>
                </a:solidFill>
                <a:latin typeface="メイリオ" panose="020B0604030504040204" pitchFamily="50" charset="-128"/>
                <a:ea typeface="メイリオ" panose="020B0604030504040204" pitchFamily="50" charset="-128"/>
              </a:rPr>
              <a:t>●</a:t>
            </a:r>
            <a:r>
              <a:rPr lang="ja-JP" altLang="en-US" sz="1200" b="1" dirty="0" smtClean="0">
                <a:solidFill>
                  <a:schemeClr val="accent2"/>
                </a:solidFill>
                <a:latin typeface="メイリオ" panose="020B0604030504040204" pitchFamily="50" charset="-128"/>
                <a:ea typeface="メイリオ" panose="020B0604030504040204" pitchFamily="50" charset="-128"/>
              </a:rPr>
              <a:t>ご家族の方と身の回りのものは共用しないでください。</a:t>
            </a:r>
            <a:endParaRPr lang="en-US" altLang="ja-JP" sz="1200" b="1" dirty="0" smtClean="0">
              <a:solidFill>
                <a:schemeClr val="accent2"/>
              </a:solidFill>
              <a:latin typeface="メイリオ" panose="020B0604030504040204" pitchFamily="50" charset="-128"/>
              <a:ea typeface="メイリオ" panose="020B0604030504040204" pitchFamily="50" charset="-128"/>
            </a:endParaRPr>
          </a:p>
          <a:p>
            <a:pPr>
              <a:lnSpc>
                <a:spcPts val="1700"/>
              </a:lnSpc>
            </a:pPr>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  ✔ タオル・衣類・食器・歯ブラシなどの身の回りのものは共用しないでください。</a:t>
            </a: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700"/>
              </a:lnSpc>
            </a:pPr>
            <a:r>
              <a:rPr lang="en-US" altLang="ja-JP" sz="1150" dirty="0">
                <a:solidFill>
                  <a:schemeClr val="tx1"/>
                </a:solidFill>
                <a:latin typeface="メイリオ" panose="020B0604030504040204" pitchFamily="50" charset="-128"/>
                <a:ea typeface="メイリオ" panose="020B0604030504040204" pitchFamily="50" charset="-128"/>
              </a:rPr>
              <a:t> </a:t>
            </a:r>
            <a:r>
              <a:rPr lang="en-US" altLang="ja-JP" sz="1150" dirty="0" smtClean="0">
                <a:solidFill>
                  <a:schemeClr val="tx1"/>
                </a:solidFill>
                <a:latin typeface="メイリオ" panose="020B0604030504040204" pitchFamily="50" charset="-128"/>
                <a:ea typeface="メイリオ" panose="020B0604030504040204" pitchFamily="50" charset="-128"/>
              </a:rPr>
              <a:t>      </a:t>
            </a:r>
          </a:p>
          <a:p>
            <a:pPr>
              <a:lnSpc>
                <a:spcPts val="1700"/>
              </a:lnSpc>
            </a:pPr>
            <a:r>
              <a:rPr lang="ja-JP" altLang="en-US" sz="1150" dirty="0" smtClean="0">
                <a:solidFill>
                  <a:schemeClr val="tx1"/>
                </a:solidFill>
                <a:latin typeface="メイリオ" panose="020B0604030504040204" pitchFamily="50" charset="-128"/>
                <a:ea typeface="メイリオ" panose="020B0604030504040204" pitchFamily="50" charset="-128"/>
              </a:rPr>
              <a:t>　　　　　　　　　　　　　　</a:t>
            </a: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700"/>
              </a:lnSpc>
            </a:pP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700"/>
              </a:lnSpc>
            </a:pPr>
            <a:endParaRPr lang="en-US" altLang="ja-JP" sz="1150" dirty="0">
              <a:solidFill>
                <a:schemeClr val="tx1"/>
              </a:solidFill>
              <a:latin typeface="メイリオ" panose="020B0604030504040204" pitchFamily="50" charset="-128"/>
              <a:ea typeface="メイリオ" panose="020B0604030504040204" pitchFamily="50" charset="-128"/>
            </a:endParaRPr>
          </a:p>
          <a:p>
            <a:pPr>
              <a:lnSpc>
                <a:spcPts val="2000"/>
              </a:lnSpc>
            </a:pPr>
            <a:endParaRPr lang="en-US" altLang="ja-JP" sz="1150" dirty="0">
              <a:solidFill>
                <a:schemeClr val="tx1"/>
              </a:solidFill>
              <a:latin typeface="メイリオ" panose="020B0604030504040204" pitchFamily="50" charset="-128"/>
              <a:ea typeface="メイリオ" panose="020B0604030504040204" pitchFamily="50" charset="-128"/>
            </a:endParaRPr>
          </a:p>
          <a:p>
            <a:pPr>
              <a:lnSpc>
                <a:spcPts val="1500"/>
              </a:lnSpc>
            </a:pPr>
            <a:r>
              <a:rPr lang="ja-JP" altLang="en-US" sz="1150" dirty="0" smtClean="0">
                <a:solidFill>
                  <a:schemeClr val="tx1"/>
                </a:solidFill>
                <a:latin typeface="メイリオ" panose="020B0604030504040204" pitchFamily="50" charset="-128"/>
                <a:ea typeface="メイリオ" panose="020B0604030504040204" pitchFamily="50" charset="-128"/>
              </a:rPr>
              <a:t>　  ✔ トイレ・お風呂・洗面所などは、可能であれば濃厚接触者の方専用の場所をご用意</a:t>
            </a:r>
            <a:r>
              <a:rPr lang="ja-JP" altLang="en-US" sz="1150" dirty="0" err="1" smtClean="0">
                <a:solidFill>
                  <a:schemeClr val="tx1"/>
                </a:solidFill>
                <a:latin typeface="メイリオ" panose="020B0604030504040204" pitchFamily="50" charset="-128"/>
                <a:ea typeface="メイリオ" panose="020B0604030504040204" pitchFamily="50" charset="-128"/>
              </a:rPr>
              <a:t>くださ</a:t>
            </a: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500"/>
              </a:lnSpc>
            </a:pPr>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　　い。専用の場所が用意できない場合は、以下の点にご留意ください。</a:t>
            </a: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700"/>
              </a:lnSpc>
            </a:pP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700"/>
              </a:lnSpc>
            </a:pPr>
            <a:endParaRPr lang="en-US" altLang="ja-JP" sz="1150" dirty="0">
              <a:solidFill>
                <a:schemeClr val="tx1"/>
              </a:solidFill>
              <a:latin typeface="メイリオ" panose="020B0604030504040204" pitchFamily="50" charset="-128"/>
              <a:ea typeface="メイリオ" panose="020B0604030504040204" pitchFamily="50" charset="-128"/>
            </a:endParaRPr>
          </a:p>
          <a:p>
            <a:pPr>
              <a:lnSpc>
                <a:spcPts val="1700"/>
              </a:lnSpc>
            </a:pP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700"/>
              </a:lnSpc>
            </a:pPr>
            <a:endParaRPr lang="en-US" altLang="ja-JP" sz="1150" dirty="0">
              <a:solidFill>
                <a:schemeClr val="tx1"/>
              </a:solidFill>
              <a:latin typeface="メイリオ" panose="020B0604030504040204" pitchFamily="50" charset="-128"/>
              <a:ea typeface="メイリオ" panose="020B0604030504040204" pitchFamily="50" charset="-128"/>
            </a:endParaRPr>
          </a:p>
          <a:p>
            <a:pPr>
              <a:lnSpc>
                <a:spcPts val="1700"/>
              </a:lnSpc>
            </a:pP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700"/>
              </a:lnSpc>
            </a:pPr>
            <a:endParaRPr lang="en-US" altLang="ja-JP" sz="1150" dirty="0">
              <a:solidFill>
                <a:schemeClr val="tx1"/>
              </a:solidFill>
              <a:latin typeface="メイリオ" panose="020B0604030504040204" pitchFamily="50" charset="-128"/>
              <a:ea typeface="メイリオ" panose="020B0604030504040204" pitchFamily="50" charset="-128"/>
            </a:endParaRPr>
          </a:p>
          <a:p>
            <a:pPr>
              <a:lnSpc>
                <a:spcPts val="1700"/>
              </a:lnSpc>
            </a:pPr>
            <a:endParaRPr lang="en-US" altLang="ja-JP" sz="1150" dirty="0" smtClean="0">
              <a:solidFill>
                <a:schemeClr val="tx1"/>
              </a:solidFill>
              <a:latin typeface="メイリオ" panose="020B0604030504040204" pitchFamily="50" charset="-128"/>
              <a:ea typeface="メイリオ" panose="020B0604030504040204" pitchFamily="50" charset="-128"/>
            </a:endParaRPr>
          </a:p>
          <a:p>
            <a:endParaRPr lang="en-US" altLang="ja-JP" sz="1150" dirty="0" smtClean="0">
              <a:solidFill>
                <a:schemeClr val="tx1"/>
              </a:solidFill>
              <a:latin typeface="メイリオ" panose="020B0604030504040204" pitchFamily="50" charset="-128"/>
              <a:ea typeface="メイリオ" panose="020B0604030504040204" pitchFamily="50" charset="-128"/>
            </a:endParaRPr>
          </a:p>
          <a:p>
            <a:endParaRPr lang="en-US" altLang="ja-JP" sz="1150" dirty="0">
              <a:solidFill>
                <a:schemeClr val="tx1"/>
              </a:solidFill>
              <a:latin typeface="メイリオ" panose="020B0604030504040204" pitchFamily="50" charset="-128"/>
              <a:ea typeface="メイリオ" panose="020B0604030504040204" pitchFamily="50" charset="-128"/>
            </a:endParaRPr>
          </a:p>
          <a:p>
            <a:endParaRPr lang="en-US" altLang="ja-JP" sz="1150" dirty="0">
              <a:solidFill>
                <a:schemeClr val="tx1"/>
              </a:solidFill>
              <a:latin typeface="メイリオ" panose="020B0604030504040204" pitchFamily="50" charset="-128"/>
              <a:ea typeface="メイリオ" panose="020B0604030504040204" pitchFamily="50" charset="-128"/>
            </a:endParaRPr>
          </a:p>
          <a:p>
            <a:pPr>
              <a:lnSpc>
                <a:spcPts val="1500"/>
              </a:lnSpc>
            </a:pPr>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  ✔ 濃厚接触者の方の鼻水などがついたマスクやティッシュなどのごみを捨てる場合は、ごみ</a:t>
            </a: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500"/>
              </a:lnSpc>
            </a:pPr>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　　には直接触れず、ごみ袋の口を密閉し、一般ごみとして廃棄してください。また、ごみ</a:t>
            </a:r>
            <a:r>
              <a:rPr lang="ja-JP" altLang="en-US" sz="1150" dirty="0">
                <a:solidFill>
                  <a:schemeClr val="tx1"/>
                </a:solidFill>
                <a:latin typeface="メイリオ" panose="020B0604030504040204" pitchFamily="50" charset="-128"/>
                <a:ea typeface="メイリオ" panose="020B0604030504040204" pitchFamily="50" charset="-128"/>
              </a:rPr>
              <a:t>を</a:t>
            </a: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lnSpc>
                <a:spcPts val="1500"/>
              </a:lnSpc>
            </a:pPr>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　　捨てた後は速やかに手洗いをしてください。</a:t>
            </a:r>
            <a:endParaRPr lang="en-US" altLang="ja-JP" sz="1150" dirty="0" smtClean="0">
              <a:solidFill>
                <a:schemeClr val="tx1"/>
              </a:solidFill>
              <a:latin typeface="メイリオ" panose="020B0604030504040204" pitchFamily="50" charset="-128"/>
              <a:ea typeface="メイリオ" panose="020B0604030504040204" pitchFamily="50" charset="-128"/>
            </a:endParaRPr>
          </a:p>
        </p:txBody>
      </p:sp>
      <p:sp>
        <p:nvSpPr>
          <p:cNvPr id="66" name="角丸四角形 65"/>
          <p:cNvSpPr/>
          <p:nvPr/>
        </p:nvSpPr>
        <p:spPr>
          <a:xfrm>
            <a:off x="878064" y="4486049"/>
            <a:ext cx="628155" cy="900000"/>
          </a:xfrm>
          <a:prstGeom prst="roundRect">
            <a:avLst>
              <a:gd name="adj" fmla="val 12471"/>
            </a:avLst>
          </a:prstGeom>
          <a:solidFill>
            <a:srgbClr val="FDF1E9"/>
          </a:solid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50" b="1" dirty="0">
                <a:solidFill>
                  <a:schemeClr val="accent2"/>
                </a:solidFill>
                <a:latin typeface="メイリオ" panose="020B0604030504040204" pitchFamily="50" charset="-128"/>
                <a:ea typeface="メイリオ" panose="020B0604030504040204" pitchFamily="50" charset="-128"/>
              </a:rPr>
              <a:t>洗濯</a:t>
            </a:r>
          </a:p>
        </p:txBody>
      </p:sp>
      <p:sp>
        <p:nvSpPr>
          <p:cNvPr id="67" name="角丸四角形 66"/>
          <p:cNvSpPr/>
          <p:nvPr/>
        </p:nvSpPr>
        <p:spPr>
          <a:xfrm>
            <a:off x="1506219" y="4486049"/>
            <a:ext cx="4483101" cy="900000"/>
          </a:xfrm>
          <a:prstGeom prst="roundRect">
            <a:avLst>
              <a:gd name="adj" fmla="val 12471"/>
            </a:avLst>
          </a:prstGeom>
          <a:no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1150" dirty="0" smtClean="0">
                <a:solidFill>
                  <a:schemeClr val="tx1"/>
                </a:solidFill>
                <a:latin typeface="メイリオ" panose="020B0604030504040204" pitchFamily="50" charset="-128"/>
                <a:ea typeface="メイリオ" panose="020B0604030504040204" pitchFamily="50" charset="-128"/>
              </a:rPr>
              <a:t>・タオルや衣類などの洗濯、食器類の洗浄は、通常の洗剤で</a:t>
            </a:r>
            <a:endParaRPr lang="en-US" altLang="ja-JP" sz="1150" dirty="0" smtClean="0">
              <a:solidFill>
                <a:schemeClr val="tx1"/>
              </a:solidFill>
              <a:latin typeface="メイリオ" panose="020B0604030504040204" pitchFamily="50" charset="-128"/>
              <a:ea typeface="メイリオ" panose="020B0604030504040204" pitchFamily="50" charset="-128"/>
            </a:endParaRPr>
          </a:p>
          <a:p>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行い、しっかりと乾燥させてください。</a:t>
            </a: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spcBef>
                <a:spcPts val="300"/>
              </a:spcBef>
            </a:pPr>
            <a:r>
              <a:rPr lang="ja-JP" altLang="en-US" sz="1150" dirty="0" smtClean="0">
                <a:solidFill>
                  <a:schemeClr val="tx1"/>
                </a:solidFill>
                <a:latin typeface="メイリオ" panose="020B0604030504040204" pitchFamily="50" charset="-128"/>
                <a:ea typeface="メイリオ" panose="020B0604030504040204" pitchFamily="50" charset="-128"/>
              </a:rPr>
              <a:t>・鼻水などの体液や便などで汚れた衣類を洗濯する際には、</a:t>
            </a:r>
            <a:endParaRPr lang="en-US" altLang="ja-JP" sz="1150" dirty="0" smtClean="0">
              <a:solidFill>
                <a:schemeClr val="tx1"/>
              </a:solidFill>
              <a:latin typeface="メイリオ" panose="020B0604030504040204" pitchFamily="50" charset="-128"/>
              <a:ea typeface="メイリオ" panose="020B0604030504040204" pitchFamily="50" charset="-128"/>
            </a:endParaRPr>
          </a:p>
          <a:p>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手袋やマスクを着用しましょう。</a:t>
            </a:r>
            <a:endParaRPr lang="ja-JP" altLang="en-US" sz="1150" dirty="0">
              <a:solidFill>
                <a:schemeClr val="tx1"/>
              </a:solidFill>
              <a:latin typeface="メイリオ" panose="020B0604030504040204" pitchFamily="50" charset="-128"/>
              <a:ea typeface="メイリオ" panose="020B0604030504040204" pitchFamily="50" charset="-128"/>
            </a:endParaRPr>
          </a:p>
        </p:txBody>
      </p:sp>
      <p:sp>
        <p:nvSpPr>
          <p:cNvPr id="68" name="角丸四角形 67"/>
          <p:cNvSpPr/>
          <p:nvPr/>
        </p:nvSpPr>
        <p:spPr>
          <a:xfrm>
            <a:off x="878064" y="6024100"/>
            <a:ext cx="628155" cy="900000"/>
          </a:xfrm>
          <a:prstGeom prst="roundRect">
            <a:avLst>
              <a:gd name="adj" fmla="val 12471"/>
            </a:avLst>
          </a:prstGeom>
          <a:solidFill>
            <a:srgbClr val="FDF1E9"/>
          </a:solid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ja-JP" altLang="en-US" sz="1150" b="1" dirty="0" smtClean="0">
                <a:solidFill>
                  <a:schemeClr val="accent2"/>
                </a:solidFill>
                <a:latin typeface="メイリオ" panose="020B0604030504040204" pitchFamily="50" charset="-128"/>
                <a:ea typeface="メイリオ" panose="020B0604030504040204" pitchFamily="50" charset="-128"/>
              </a:rPr>
              <a:t>トイレ</a:t>
            </a:r>
            <a:endParaRPr lang="ja-JP" altLang="en-US" sz="1150" b="1" dirty="0">
              <a:solidFill>
                <a:schemeClr val="accent2"/>
              </a:solidFill>
              <a:latin typeface="メイリオ" panose="020B0604030504040204" pitchFamily="50" charset="-128"/>
              <a:ea typeface="メイリオ" panose="020B0604030504040204" pitchFamily="50" charset="-128"/>
            </a:endParaRPr>
          </a:p>
        </p:txBody>
      </p:sp>
      <p:sp>
        <p:nvSpPr>
          <p:cNvPr id="69" name="角丸四角形 68"/>
          <p:cNvSpPr/>
          <p:nvPr/>
        </p:nvSpPr>
        <p:spPr>
          <a:xfrm>
            <a:off x="1506219" y="6024100"/>
            <a:ext cx="4483101" cy="900000"/>
          </a:xfrm>
          <a:prstGeom prst="roundRect">
            <a:avLst>
              <a:gd name="adj" fmla="val 12471"/>
            </a:avLst>
          </a:prstGeom>
          <a:no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1150" dirty="0" smtClean="0">
                <a:solidFill>
                  <a:schemeClr val="tx1"/>
                </a:solidFill>
                <a:latin typeface="メイリオ" panose="020B0604030504040204" pitchFamily="50" charset="-128"/>
                <a:ea typeface="メイリオ" panose="020B0604030504040204" pitchFamily="50" charset="-128"/>
              </a:rPr>
              <a:t>・トイレ</a:t>
            </a:r>
            <a:r>
              <a:rPr lang="ja-JP" altLang="en-US" sz="1150" dirty="0">
                <a:solidFill>
                  <a:schemeClr val="tx1"/>
                </a:solidFill>
                <a:latin typeface="メイリオ" panose="020B0604030504040204" pitchFamily="50" charset="-128"/>
                <a:ea typeface="メイリオ" panose="020B0604030504040204" pitchFamily="50" charset="-128"/>
              </a:rPr>
              <a:t>を使用する場合は、ウイルスが舞い上がらない</a:t>
            </a:r>
            <a:r>
              <a:rPr lang="ja-JP" altLang="en-US" sz="1150" dirty="0" smtClean="0">
                <a:solidFill>
                  <a:schemeClr val="tx1"/>
                </a:solidFill>
                <a:latin typeface="メイリオ" panose="020B0604030504040204" pitchFamily="50" charset="-128"/>
                <a:ea typeface="メイリオ" panose="020B0604030504040204" pitchFamily="50" charset="-128"/>
              </a:rPr>
              <a:t>よう</a:t>
            </a:r>
            <a:endParaRPr lang="en-US" altLang="ja-JP" sz="1150" dirty="0" smtClean="0">
              <a:solidFill>
                <a:schemeClr val="tx1"/>
              </a:solidFill>
              <a:latin typeface="メイリオ" panose="020B0604030504040204" pitchFamily="50" charset="-128"/>
              <a:ea typeface="メイリオ" panose="020B0604030504040204" pitchFamily="50" charset="-128"/>
            </a:endParaRPr>
          </a:p>
          <a:p>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トイレ</a:t>
            </a:r>
            <a:r>
              <a:rPr lang="ja-JP" altLang="en-US" sz="1150" dirty="0">
                <a:solidFill>
                  <a:schemeClr val="tx1"/>
                </a:solidFill>
                <a:latin typeface="メイリオ" panose="020B0604030504040204" pitchFamily="50" charset="-128"/>
                <a:ea typeface="メイリオ" panose="020B0604030504040204" pitchFamily="50" charset="-128"/>
              </a:rPr>
              <a:t>の</a:t>
            </a:r>
            <a:r>
              <a:rPr lang="ja-JP" altLang="en-US" sz="1150" dirty="0" smtClean="0">
                <a:solidFill>
                  <a:schemeClr val="tx1"/>
                </a:solidFill>
                <a:latin typeface="メイリオ" panose="020B0604030504040204" pitchFamily="50" charset="-128"/>
                <a:ea typeface="メイリオ" panose="020B0604030504040204" pitchFamily="50" charset="-128"/>
              </a:rPr>
              <a:t>フタを閉めて</a:t>
            </a:r>
            <a:r>
              <a:rPr lang="ja-JP" altLang="en-US" sz="1150" dirty="0">
                <a:solidFill>
                  <a:schemeClr val="tx1"/>
                </a:solidFill>
                <a:latin typeface="メイリオ" panose="020B0604030504040204" pitchFamily="50" charset="-128"/>
                <a:ea typeface="メイリオ" panose="020B0604030504040204" pitchFamily="50" charset="-128"/>
              </a:rPr>
              <a:t>流しましょう。</a:t>
            </a:r>
          </a:p>
          <a:p>
            <a:pPr>
              <a:spcBef>
                <a:spcPts val="300"/>
              </a:spcBef>
            </a:pPr>
            <a:r>
              <a:rPr lang="ja-JP" altLang="en-US" sz="1150" dirty="0" smtClean="0">
                <a:solidFill>
                  <a:schemeClr val="tx1"/>
                </a:solidFill>
                <a:latin typeface="メイリオ" panose="020B0604030504040204" pitchFamily="50" charset="-128"/>
                <a:ea typeface="メイリオ" panose="020B0604030504040204" pitchFamily="50" charset="-128"/>
              </a:rPr>
              <a:t>・濃厚接触者の</a:t>
            </a:r>
            <a:r>
              <a:rPr lang="ja-JP" altLang="en-US" sz="1150" dirty="0">
                <a:solidFill>
                  <a:schemeClr val="tx1"/>
                </a:solidFill>
                <a:latin typeface="メイリオ" panose="020B0604030504040204" pitchFamily="50" charset="-128"/>
                <a:ea typeface="メイリオ" panose="020B0604030504040204" pitchFamily="50" charset="-128"/>
              </a:rPr>
              <a:t>方がトイレを使用した後には、十分に換気</a:t>
            </a:r>
            <a:r>
              <a:rPr lang="ja-JP" altLang="en-US" sz="1150" dirty="0" smtClean="0">
                <a:solidFill>
                  <a:schemeClr val="tx1"/>
                </a:solidFill>
                <a:latin typeface="メイリオ" panose="020B0604030504040204" pitchFamily="50" charset="-128"/>
                <a:ea typeface="メイリオ" panose="020B0604030504040204" pitchFamily="50" charset="-128"/>
              </a:rPr>
              <a:t>を</a:t>
            </a:r>
            <a:endParaRPr lang="en-US" altLang="ja-JP" sz="1150" dirty="0" smtClean="0">
              <a:solidFill>
                <a:schemeClr val="tx1"/>
              </a:solidFill>
              <a:latin typeface="メイリオ" panose="020B0604030504040204" pitchFamily="50" charset="-128"/>
              <a:ea typeface="メイリオ" panose="020B0604030504040204" pitchFamily="50" charset="-128"/>
            </a:endParaRPr>
          </a:p>
          <a:p>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行い</a:t>
            </a:r>
            <a:r>
              <a:rPr lang="ja-JP" altLang="en-US" sz="1150" dirty="0">
                <a:solidFill>
                  <a:schemeClr val="tx1"/>
                </a:solidFill>
                <a:latin typeface="メイリオ" panose="020B0604030504040204" pitchFamily="50" charset="-128"/>
                <a:ea typeface="メイリオ" panose="020B0604030504040204" pitchFamily="50" charset="-128"/>
              </a:rPr>
              <a:t>、</a:t>
            </a:r>
            <a:r>
              <a:rPr lang="ja-JP" altLang="en-US" sz="1150" dirty="0" smtClean="0">
                <a:solidFill>
                  <a:schemeClr val="tx1"/>
                </a:solidFill>
                <a:latin typeface="メイリオ" panose="020B0604030504040204" pitchFamily="50" charset="-128"/>
                <a:ea typeface="メイリオ" panose="020B0604030504040204" pitchFamily="50" charset="-128"/>
              </a:rPr>
              <a:t>アルコール等で触れた</a:t>
            </a:r>
            <a:r>
              <a:rPr lang="ja-JP" altLang="en-US" sz="1150" dirty="0">
                <a:solidFill>
                  <a:schemeClr val="tx1"/>
                </a:solidFill>
                <a:latin typeface="メイリオ" panose="020B0604030504040204" pitchFamily="50" charset="-128"/>
                <a:ea typeface="メイリオ" panose="020B0604030504040204" pitchFamily="50" charset="-128"/>
              </a:rPr>
              <a:t>部分を消毒しましょう。</a:t>
            </a:r>
          </a:p>
        </p:txBody>
      </p:sp>
      <p:sp>
        <p:nvSpPr>
          <p:cNvPr id="73" name="角丸四角形 72"/>
          <p:cNvSpPr/>
          <p:nvPr/>
        </p:nvSpPr>
        <p:spPr>
          <a:xfrm>
            <a:off x="887730" y="7077892"/>
            <a:ext cx="628155" cy="720000"/>
          </a:xfrm>
          <a:prstGeom prst="roundRect">
            <a:avLst>
              <a:gd name="adj" fmla="val 12471"/>
            </a:avLst>
          </a:prstGeom>
          <a:solidFill>
            <a:srgbClr val="FDF1E9"/>
          </a:solid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50" b="1" dirty="0" smtClean="0">
                <a:solidFill>
                  <a:schemeClr val="accent2"/>
                </a:solidFill>
                <a:latin typeface="メイリオ" panose="020B0604030504040204" pitchFamily="50" charset="-128"/>
                <a:ea typeface="メイリオ" panose="020B0604030504040204" pitchFamily="50" charset="-128"/>
              </a:rPr>
              <a:t>入浴</a:t>
            </a:r>
            <a:endParaRPr lang="ja-JP" altLang="en-US" sz="1150" b="1" dirty="0">
              <a:solidFill>
                <a:schemeClr val="accent2"/>
              </a:solidFill>
              <a:latin typeface="メイリオ" panose="020B0604030504040204" pitchFamily="50" charset="-128"/>
              <a:ea typeface="メイリオ" panose="020B0604030504040204" pitchFamily="50" charset="-128"/>
            </a:endParaRPr>
          </a:p>
        </p:txBody>
      </p:sp>
      <p:sp>
        <p:nvSpPr>
          <p:cNvPr id="74" name="角丸四角形 73"/>
          <p:cNvSpPr/>
          <p:nvPr/>
        </p:nvSpPr>
        <p:spPr>
          <a:xfrm>
            <a:off x="1515885" y="7077892"/>
            <a:ext cx="4473436" cy="720000"/>
          </a:xfrm>
          <a:prstGeom prst="roundRect">
            <a:avLst>
              <a:gd name="adj" fmla="val 12471"/>
            </a:avLst>
          </a:prstGeom>
          <a:no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1150" dirty="0" smtClean="0">
                <a:solidFill>
                  <a:schemeClr val="tx1"/>
                </a:solidFill>
                <a:latin typeface="メイリオ" panose="020B0604030504040204" pitchFamily="50" charset="-128"/>
                <a:ea typeface="メイリオ" panose="020B0604030504040204" pitchFamily="50" charset="-128"/>
              </a:rPr>
              <a:t>・入浴</a:t>
            </a:r>
            <a:r>
              <a:rPr lang="ja-JP" altLang="en-US" sz="1150" dirty="0">
                <a:solidFill>
                  <a:schemeClr val="tx1"/>
                </a:solidFill>
                <a:latin typeface="メイリオ" panose="020B0604030504040204" pitchFamily="50" charset="-128"/>
                <a:ea typeface="メイリオ" panose="020B0604030504040204" pitchFamily="50" charset="-128"/>
              </a:rPr>
              <a:t>は</a:t>
            </a:r>
            <a:r>
              <a:rPr lang="ja-JP" altLang="en-US" sz="1150" dirty="0" smtClean="0">
                <a:solidFill>
                  <a:schemeClr val="tx1"/>
                </a:solidFill>
                <a:latin typeface="メイリオ" panose="020B0604030504040204" pitchFamily="50" charset="-128"/>
                <a:ea typeface="メイリオ" panose="020B0604030504040204" pitchFamily="50" charset="-128"/>
              </a:rPr>
              <a:t>、濃厚接触者の</a:t>
            </a:r>
            <a:r>
              <a:rPr lang="ja-JP" altLang="en-US" sz="1150" dirty="0">
                <a:solidFill>
                  <a:schemeClr val="tx1"/>
                </a:solidFill>
                <a:latin typeface="メイリオ" panose="020B0604030504040204" pitchFamily="50" charset="-128"/>
                <a:ea typeface="メイリオ" panose="020B0604030504040204" pitchFamily="50" charset="-128"/>
              </a:rPr>
              <a:t>方が一番最後にしてください</a:t>
            </a:r>
            <a:r>
              <a:rPr lang="ja-JP" altLang="en-US" sz="1150" dirty="0" smtClean="0">
                <a:solidFill>
                  <a:schemeClr val="tx1"/>
                </a:solidFill>
                <a:latin typeface="メイリオ" panose="020B0604030504040204" pitchFamily="50" charset="-128"/>
                <a:ea typeface="メイリオ" panose="020B0604030504040204" pitchFamily="50" charset="-128"/>
              </a:rPr>
              <a:t>。</a:t>
            </a:r>
            <a:endParaRPr lang="en-US" altLang="ja-JP" sz="1150" dirty="0" smtClean="0">
              <a:solidFill>
                <a:schemeClr val="tx1"/>
              </a:solidFill>
              <a:latin typeface="メイリオ" panose="020B0604030504040204" pitchFamily="50" charset="-128"/>
              <a:ea typeface="メイリオ" panose="020B0604030504040204" pitchFamily="50" charset="-128"/>
            </a:endParaRPr>
          </a:p>
          <a:p>
            <a:pPr>
              <a:spcBef>
                <a:spcPts val="300"/>
              </a:spcBef>
            </a:pPr>
            <a:r>
              <a:rPr lang="ja-JP" altLang="en-US" sz="1150" dirty="0" smtClean="0">
                <a:solidFill>
                  <a:schemeClr val="tx1"/>
                </a:solidFill>
                <a:latin typeface="メイリオ" panose="020B0604030504040204" pitchFamily="50" charset="-128"/>
                <a:ea typeface="メイリオ" panose="020B0604030504040204" pitchFamily="50" charset="-128"/>
              </a:rPr>
              <a:t>・濃厚接触者</a:t>
            </a:r>
            <a:r>
              <a:rPr lang="ja-JP" altLang="en-US" sz="1150" dirty="0">
                <a:solidFill>
                  <a:schemeClr val="tx1"/>
                </a:solidFill>
                <a:latin typeface="メイリオ" panose="020B0604030504040204" pitchFamily="50" charset="-128"/>
                <a:ea typeface="メイリオ" panose="020B0604030504040204" pitchFamily="50" charset="-128"/>
              </a:rPr>
              <a:t>の方が入浴された後は、</a:t>
            </a:r>
            <a:r>
              <a:rPr lang="ja-JP" altLang="en-US" sz="1150" dirty="0" smtClean="0">
                <a:solidFill>
                  <a:schemeClr val="tx1"/>
                </a:solidFill>
                <a:latin typeface="メイリオ" panose="020B0604030504040204" pitchFamily="50" charset="-128"/>
                <a:ea typeface="メイリオ" panose="020B0604030504040204" pitchFamily="50" charset="-128"/>
              </a:rPr>
              <a:t>十分に</a:t>
            </a:r>
            <a:r>
              <a:rPr lang="ja-JP" altLang="en-US" sz="1150" dirty="0">
                <a:solidFill>
                  <a:schemeClr val="tx1"/>
                </a:solidFill>
                <a:latin typeface="メイリオ" panose="020B0604030504040204" pitchFamily="50" charset="-128"/>
                <a:ea typeface="メイリオ" panose="020B0604030504040204" pitchFamily="50" charset="-128"/>
              </a:rPr>
              <a:t>換気を行い</a:t>
            </a:r>
            <a:r>
              <a:rPr lang="ja-JP" altLang="en-US" sz="1150" dirty="0" smtClean="0">
                <a:solidFill>
                  <a:schemeClr val="tx1"/>
                </a:solidFill>
                <a:latin typeface="メイリオ" panose="020B0604030504040204" pitchFamily="50" charset="-128"/>
                <a:ea typeface="メイリオ" panose="020B0604030504040204" pitchFamily="50" charset="-128"/>
              </a:rPr>
              <a:t>、</a:t>
            </a:r>
            <a:endParaRPr lang="en-US" altLang="ja-JP" sz="1150" dirty="0" smtClean="0">
              <a:solidFill>
                <a:schemeClr val="tx1"/>
              </a:solidFill>
              <a:latin typeface="メイリオ" panose="020B0604030504040204" pitchFamily="50" charset="-128"/>
              <a:ea typeface="メイリオ" panose="020B0604030504040204" pitchFamily="50" charset="-128"/>
            </a:endParaRPr>
          </a:p>
          <a:p>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お風呂用</a:t>
            </a:r>
            <a:r>
              <a:rPr lang="ja-JP" altLang="en-US" sz="1150" dirty="0">
                <a:solidFill>
                  <a:schemeClr val="tx1"/>
                </a:solidFill>
                <a:latin typeface="メイリオ" panose="020B0604030504040204" pitchFamily="50" charset="-128"/>
                <a:ea typeface="メイリオ" panose="020B0604030504040204" pitchFamily="50" charset="-128"/>
              </a:rPr>
              <a:t>洗剤等</a:t>
            </a:r>
            <a:r>
              <a:rPr lang="ja-JP" altLang="en-US" sz="1150" dirty="0" smtClean="0">
                <a:solidFill>
                  <a:schemeClr val="tx1"/>
                </a:solidFill>
                <a:latin typeface="メイリオ" panose="020B0604030504040204" pitchFamily="50" charset="-128"/>
                <a:ea typeface="メイリオ" panose="020B0604030504040204" pitchFamily="50" charset="-128"/>
              </a:rPr>
              <a:t>で清掃</a:t>
            </a:r>
            <a:r>
              <a:rPr lang="ja-JP" altLang="en-US" sz="1150" dirty="0">
                <a:solidFill>
                  <a:schemeClr val="tx1"/>
                </a:solidFill>
                <a:latin typeface="メイリオ" panose="020B0604030504040204" pitchFamily="50" charset="-128"/>
                <a:ea typeface="メイリオ" panose="020B0604030504040204" pitchFamily="50" charset="-128"/>
              </a:rPr>
              <a:t>してください。</a:t>
            </a:r>
          </a:p>
        </p:txBody>
      </p:sp>
      <p:sp>
        <p:nvSpPr>
          <p:cNvPr id="15" name="角丸四角形 14"/>
          <p:cNvSpPr/>
          <p:nvPr/>
        </p:nvSpPr>
        <p:spPr>
          <a:xfrm>
            <a:off x="137161" y="8816631"/>
            <a:ext cx="6567365" cy="847725"/>
          </a:xfrm>
          <a:prstGeom prst="roundRect">
            <a:avLst>
              <a:gd name="adj" fmla="val 0"/>
            </a:avLst>
          </a:prstGeom>
          <a:solidFill>
            <a:schemeClr val="bg1"/>
          </a:solidFill>
          <a:ln w="44450" cmpd="thickThi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72000" tIns="108000" rIns="72000" bIns="36000" rtlCol="0" anchor="t" anchorCtr="0"/>
          <a:lstStyle/>
          <a:p>
            <a:pPr>
              <a:spcAft>
                <a:spcPts val="600"/>
              </a:spcAft>
            </a:pPr>
            <a:r>
              <a:rPr lang="ja-JP" altLang="en-US" sz="1150" dirty="0">
                <a:solidFill>
                  <a:schemeClr val="accent2"/>
                </a:solidFill>
                <a:latin typeface="メイリオ" panose="020B0604030504040204" pitchFamily="50" charset="-128"/>
                <a:ea typeface="メイリオ" panose="020B0604030504040204" pitchFamily="50" charset="-128"/>
              </a:rPr>
              <a:t> </a:t>
            </a:r>
            <a:r>
              <a:rPr lang="ja-JP" altLang="en-US" sz="1400" b="1" dirty="0" smtClean="0">
                <a:solidFill>
                  <a:schemeClr val="accent2"/>
                </a:solidFill>
                <a:latin typeface="メイリオ" panose="020B0604030504040204" pitchFamily="50" charset="-128"/>
                <a:ea typeface="メイリオ" panose="020B0604030504040204" pitchFamily="50" charset="-128"/>
              </a:rPr>
              <a:t>●</a:t>
            </a:r>
            <a:r>
              <a:rPr lang="ja-JP" altLang="en-US" sz="1200" b="1" dirty="0" smtClean="0">
                <a:solidFill>
                  <a:schemeClr val="accent2"/>
                </a:solidFill>
                <a:latin typeface="メイリオ" panose="020B0604030504040204" pitchFamily="50" charset="-128"/>
                <a:ea typeface="メイリオ" panose="020B0604030504040204" pitchFamily="50" charset="-128"/>
              </a:rPr>
              <a:t>外部からの不要不急の訪問者は受け入れないでください。</a:t>
            </a:r>
            <a:endParaRPr lang="en-US" altLang="ja-JP" sz="1200" b="1" dirty="0" smtClean="0">
              <a:solidFill>
                <a:schemeClr val="accent2"/>
              </a:solidFill>
              <a:latin typeface="メイリオ" panose="020B0604030504040204" pitchFamily="50" charset="-128"/>
              <a:ea typeface="メイリオ" panose="020B0604030504040204" pitchFamily="50" charset="-128"/>
            </a:endParaRPr>
          </a:p>
          <a:p>
            <a:r>
              <a:rPr lang="ja-JP" altLang="en-US" sz="1150" dirty="0" smtClean="0">
                <a:solidFill>
                  <a:schemeClr val="tx1"/>
                </a:solidFill>
                <a:latin typeface="メイリオ" panose="020B0604030504040204" pitchFamily="50" charset="-128"/>
                <a:ea typeface="メイリオ" panose="020B0604030504040204" pitchFamily="50" charset="-128"/>
              </a:rPr>
              <a:t>　　✔ 宅配や周囲の人に日用品や食料の配達を頼む場合、玄関先に置いてもらうなど、直接会</a:t>
            </a:r>
            <a:r>
              <a:rPr lang="ja-JP" altLang="en-US" sz="1150" dirty="0" err="1" smtClean="0">
                <a:solidFill>
                  <a:schemeClr val="tx1"/>
                </a:solidFill>
                <a:latin typeface="メイリオ" panose="020B0604030504040204" pitchFamily="50" charset="-128"/>
                <a:ea typeface="メイリオ" panose="020B0604030504040204" pitchFamily="50" charset="-128"/>
              </a:rPr>
              <a:t>わ</a:t>
            </a:r>
            <a:endParaRPr lang="en-US" altLang="ja-JP" sz="1150" dirty="0" smtClean="0">
              <a:solidFill>
                <a:schemeClr val="tx1"/>
              </a:solidFill>
              <a:latin typeface="メイリオ" panose="020B0604030504040204" pitchFamily="50" charset="-128"/>
              <a:ea typeface="メイリオ" panose="020B0604030504040204" pitchFamily="50" charset="-128"/>
            </a:endParaRPr>
          </a:p>
          <a:p>
            <a:r>
              <a:rPr lang="ja-JP" altLang="en-US" sz="1150" dirty="0">
                <a:solidFill>
                  <a:schemeClr val="tx1"/>
                </a:solidFill>
                <a:latin typeface="メイリオ" panose="020B0604030504040204" pitchFamily="50" charset="-128"/>
                <a:ea typeface="メイリオ" panose="020B0604030504040204" pitchFamily="50" charset="-128"/>
              </a:rPr>
              <a:t>　</a:t>
            </a:r>
            <a:r>
              <a:rPr lang="ja-JP" altLang="en-US" sz="1150" dirty="0" smtClean="0">
                <a:solidFill>
                  <a:schemeClr val="tx1"/>
                </a:solidFill>
                <a:latin typeface="メイリオ" panose="020B0604030504040204" pitchFamily="50" charset="-128"/>
                <a:ea typeface="メイリオ" panose="020B0604030504040204" pitchFamily="50" charset="-128"/>
              </a:rPr>
              <a:t>　　ないでお受け取りください。</a:t>
            </a:r>
            <a:endParaRPr lang="en-US" altLang="ja-JP" sz="1150" dirty="0" smtClean="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964901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4545" y="-2083"/>
            <a:ext cx="6858000" cy="684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400"/>
              </a:lnSpc>
            </a:pPr>
            <a:r>
              <a:rPr lang="en-US" altLang="ja-JP" sz="1400" dirty="0" smtClean="0">
                <a:solidFill>
                  <a:schemeClr val="bg1"/>
                </a:solidFill>
                <a:latin typeface="Meiryo UI" panose="020B0604030504040204" pitchFamily="50" charset="-128"/>
                <a:ea typeface="Meiryo UI" panose="020B0604030504040204" pitchFamily="50" charset="-128"/>
              </a:rPr>
              <a:t>【</a:t>
            </a:r>
            <a:r>
              <a:rPr lang="ja-JP" altLang="en-US" sz="1400" dirty="0" smtClean="0">
                <a:solidFill>
                  <a:schemeClr val="bg1"/>
                </a:solidFill>
                <a:latin typeface="Meiryo UI" panose="020B0604030504040204" pitchFamily="50" charset="-128"/>
                <a:ea typeface="Meiryo UI" panose="020B0604030504040204" pitchFamily="50" charset="-128"/>
              </a:rPr>
              <a:t>濃厚接触者として自宅待機されている方へ</a:t>
            </a:r>
            <a:r>
              <a:rPr lang="en-US" altLang="ja-JP" sz="1400" dirty="0" smtClean="0">
                <a:solidFill>
                  <a:schemeClr val="bg1"/>
                </a:solidFill>
                <a:latin typeface="Meiryo UI" panose="020B0604030504040204" pitchFamily="50" charset="-128"/>
                <a:ea typeface="Meiryo UI" panose="020B0604030504040204" pitchFamily="50" charset="-128"/>
              </a:rPr>
              <a:t>】</a:t>
            </a:r>
            <a:endParaRPr lang="ja-JP" altLang="en-US" sz="1400" dirty="0">
              <a:latin typeface="Meiryo UI" panose="020B0604030504040204" pitchFamily="50" charset="-128"/>
              <a:ea typeface="Meiryo UI" panose="020B0604030504040204" pitchFamily="50" charset="-128"/>
            </a:endParaRPr>
          </a:p>
          <a:p>
            <a:pPr algn="ctr">
              <a:spcBef>
                <a:spcPts val="200"/>
              </a:spcBef>
            </a:pPr>
            <a:r>
              <a:rPr lang="ja-JP" altLang="en-US" sz="2000" b="1" dirty="0" smtClean="0">
                <a:solidFill>
                  <a:schemeClr val="bg1"/>
                </a:solidFill>
                <a:latin typeface="Meiryo UI" panose="020B0604030504040204" pitchFamily="50" charset="-128"/>
                <a:ea typeface="Meiryo UI" panose="020B0604030504040204" pitchFamily="50" charset="-128"/>
              </a:rPr>
              <a:t>体調自己チェック表</a:t>
            </a:r>
            <a:endParaRPr lang="en-US" altLang="ja-JP" sz="2000" b="1" dirty="0" smtClean="0">
              <a:solidFill>
                <a:schemeClr val="bg1"/>
              </a:solidFill>
              <a:latin typeface="Meiryo UI" panose="020B0604030504040204" pitchFamily="50" charset="-128"/>
              <a:ea typeface="Meiryo UI" panose="020B0604030504040204" pitchFamily="50" charset="-128"/>
            </a:endParaRPr>
          </a:p>
        </p:txBody>
      </p:sp>
      <p:sp>
        <p:nvSpPr>
          <p:cNvPr id="50" name="正方形/長方形 49"/>
          <p:cNvSpPr/>
          <p:nvPr/>
        </p:nvSpPr>
        <p:spPr>
          <a:xfrm>
            <a:off x="4861753" y="1083429"/>
            <a:ext cx="2149941"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rPr>
              <a:t> </a:t>
            </a:r>
          </a:p>
        </p:txBody>
      </p:sp>
      <p:sp>
        <p:nvSpPr>
          <p:cNvPr id="52" name="正方形/長方形 51"/>
          <p:cNvSpPr/>
          <p:nvPr/>
        </p:nvSpPr>
        <p:spPr>
          <a:xfrm>
            <a:off x="216581" y="837206"/>
            <a:ext cx="6433923" cy="688256"/>
          </a:xfrm>
          <a:prstGeom prst="rect">
            <a:avLst/>
          </a:prstGeom>
        </p:spPr>
        <p:txBody>
          <a:bodyPr wrap="square" lIns="72000" tIns="36000" rIns="72000" bIns="36000">
            <a:spAutoFit/>
          </a:bodyPr>
          <a:lstStyle/>
          <a:p>
            <a:pPr>
              <a:lnSpc>
                <a:spcPts val="1600"/>
              </a:lnSpc>
            </a:pPr>
            <a:r>
              <a:rPr lang="ja-JP" altLang="en-US" sz="1150" dirty="0" smtClean="0">
                <a:latin typeface="メイリオ" panose="020B0604030504040204" pitchFamily="50" charset="-128"/>
                <a:ea typeface="メイリオ" panose="020B0604030504040204" pitchFamily="50" charset="-128"/>
              </a:rPr>
              <a:t>　濃厚接触者として自宅待機されている期間中は、新型コロナウイルス感染症を発症する可能性があります。毎日健康観察をしていただき、症状が出た場合には、かかりつけ医などの身近な医療機関にお電話でご相談ください。</a:t>
            </a:r>
            <a:endParaRPr lang="en-US" altLang="ja-JP" sz="1150" dirty="0" smtClean="0">
              <a:latin typeface="メイリオ" panose="020B0604030504040204" pitchFamily="50" charset="-128"/>
              <a:ea typeface="メイリオ" panose="020B0604030504040204" pitchFamily="50" charset="-128"/>
            </a:endParaRPr>
          </a:p>
        </p:txBody>
      </p:sp>
      <p:sp>
        <p:nvSpPr>
          <p:cNvPr id="14" name="角丸四角形 13"/>
          <p:cNvSpPr/>
          <p:nvPr/>
        </p:nvSpPr>
        <p:spPr>
          <a:xfrm>
            <a:off x="355014" y="1620974"/>
            <a:ext cx="6157056" cy="612000"/>
          </a:xfrm>
          <a:prstGeom prst="roundRect">
            <a:avLst>
              <a:gd name="adj" fmla="val 0"/>
            </a:avLst>
          </a:prstGeom>
          <a:solidFill>
            <a:schemeClr val="bg1"/>
          </a:solidFill>
          <a:ln w="44450" cmpd="thickThi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72000" tIns="108000" rIns="72000" bIns="36000" rtlCol="0" anchor="t" anchorCtr="0"/>
          <a:lstStyle/>
          <a:p>
            <a:pPr>
              <a:spcAft>
                <a:spcPts val="200"/>
              </a:spcAft>
            </a:pPr>
            <a:r>
              <a:rPr lang="ja-JP" altLang="en-US" sz="1150" dirty="0">
                <a:solidFill>
                  <a:schemeClr val="accent2"/>
                </a:solidFill>
                <a:latin typeface="メイリオ" panose="020B0604030504040204" pitchFamily="50" charset="-128"/>
                <a:ea typeface="メイリオ" panose="020B0604030504040204" pitchFamily="50" charset="-128"/>
              </a:rPr>
              <a:t> </a:t>
            </a:r>
            <a:r>
              <a:rPr lang="ja-JP" altLang="en-US" sz="1400" b="1" dirty="0" smtClean="0">
                <a:solidFill>
                  <a:schemeClr val="accent2"/>
                </a:solidFill>
                <a:latin typeface="メイリオ" panose="020B0604030504040204" pitchFamily="50" charset="-128"/>
                <a:ea typeface="メイリオ" panose="020B0604030504040204" pitchFamily="50" charset="-128"/>
              </a:rPr>
              <a:t>●</a:t>
            </a:r>
            <a:r>
              <a:rPr lang="ja-JP" altLang="en-US" sz="1200" b="1" dirty="0" smtClean="0">
                <a:solidFill>
                  <a:schemeClr val="accent2"/>
                </a:solidFill>
                <a:latin typeface="メイリオ" panose="020B0604030504040204" pitchFamily="50" charset="-128"/>
                <a:ea typeface="メイリオ" panose="020B0604030504040204" pitchFamily="50" charset="-128"/>
              </a:rPr>
              <a:t>陽性者と最後に会った日</a:t>
            </a:r>
            <a:r>
              <a:rPr lang="en-US" altLang="ja-JP" sz="1200" b="1" dirty="0" smtClean="0">
                <a:solidFill>
                  <a:schemeClr val="accent2"/>
                </a:solidFill>
                <a:latin typeface="メイリオ" panose="020B0604030504040204" pitchFamily="50" charset="-128"/>
                <a:ea typeface="メイリオ" panose="020B0604030504040204" pitchFamily="50" charset="-128"/>
              </a:rPr>
              <a:t>【</a:t>
            </a:r>
            <a:r>
              <a:rPr lang="ja-JP" altLang="en-US" sz="1200" b="1" dirty="0" smtClean="0">
                <a:solidFill>
                  <a:schemeClr val="accent2"/>
                </a:solidFill>
                <a:latin typeface="メイリオ" panose="020B0604030504040204" pitchFamily="50" charset="-128"/>
                <a:ea typeface="メイリオ" panose="020B0604030504040204" pitchFamily="50" charset="-128"/>
              </a:rPr>
              <a:t>　　　月　　日</a:t>
            </a:r>
            <a:r>
              <a:rPr lang="en-US" altLang="ja-JP" sz="1200" b="1" dirty="0" smtClean="0">
                <a:solidFill>
                  <a:schemeClr val="accent2"/>
                </a:solidFill>
                <a:latin typeface="メイリオ" panose="020B0604030504040204" pitchFamily="50" charset="-128"/>
                <a:ea typeface="メイリオ" panose="020B0604030504040204" pitchFamily="50" charset="-128"/>
              </a:rPr>
              <a:t>】</a:t>
            </a:r>
          </a:p>
          <a:p>
            <a:r>
              <a:rPr lang="ja-JP" altLang="en-US" sz="1400" b="1" dirty="0" smtClean="0">
                <a:solidFill>
                  <a:schemeClr val="accent2"/>
                </a:solidFill>
                <a:latin typeface="メイリオ" panose="020B0604030504040204" pitchFamily="50" charset="-128"/>
                <a:ea typeface="メイリオ" panose="020B0604030504040204" pitchFamily="50" charset="-128"/>
              </a:rPr>
              <a:t> ●</a:t>
            </a:r>
            <a:r>
              <a:rPr lang="ja-JP" altLang="en-US" sz="1200" b="1" dirty="0" smtClean="0">
                <a:solidFill>
                  <a:schemeClr val="accent2"/>
                </a:solidFill>
                <a:latin typeface="メイリオ" panose="020B0604030504040204" pitchFamily="50" charset="-128"/>
                <a:ea typeface="メイリオ" panose="020B0604030504040204" pitchFamily="50" charset="-128"/>
              </a:rPr>
              <a:t>健康観察期間　</a:t>
            </a:r>
            <a:r>
              <a:rPr lang="en-US" altLang="ja-JP" sz="1200" b="1" dirty="0" smtClean="0">
                <a:solidFill>
                  <a:schemeClr val="accent2"/>
                </a:solidFill>
                <a:latin typeface="メイリオ" panose="020B0604030504040204" pitchFamily="50" charset="-128"/>
                <a:ea typeface="メイリオ" panose="020B0604030504040204" pitchFamily="50" charset="-128"/>
              </a:rPr>
              <a:t>【</a:t>
            </a:r>
            <a:r>
              <a:rPr lang="ja-JP" altLang="en-US" sz="1200" b="1" dirty="0" smtClean="0">
                <a:solidFill>
                  <a:schemeClr val="accent2"/>
                </a:solidFill>
                <a:latin typeface="メイリオ" panose="020B0604030504040204" pitchFamily="50" charset="-128"/>
                <a:ea typeface="メイリオ" panose="020B0604030504040204" pitchFamily="50" charset="-128"/>
              </a:rPr>
              <a:t>　　　月　　日まで</a:t>
            </a:r>
            <a:r>
              <a:rPr lang="en-US" altLang="ja-JP" sz="1200" b="1" dirty="0" smtClean="0">
                <a:solidFill>
                  <a:schemeClr val="accent2"/>
                </a:solidFill>
                <a:latin typeface="メイリオ" panose="020B0604030504040204" pitchFamily="50" charset="-128"/>
                <a:ea typeface="メイリオ" panose="020B0604030504040204" pitchFamily="50" charset="-128"/>
              </a:rPr>
              <a:t>】</a:t>
            </a:r>
            <a:r>
              <a:rPr lang="ja-JP" altLang="en-US" sz="1200" b="1" dirty="0" smtClean="0">
                <a:solidFill>
                  <a:schemeClr val="accent2"/>
                </a:solidFill>
                <a:latin typeface="メイリオ" panose="020B0604030504040204" pitchFamily="50" charset="-128"/>
                <a:ea typeface="メイリオ" panose="020B0604030504040204" pitchFamily="50" charset="-128"/>
              </a:rPr>
              <a:t>　</a:t>
            </a:r>
            <a:r>
              <a:rPr lang="en-US" altLang="ja-JP" sz="900" b="1" dirty="0" smtClean="0">
                <a:solidFill>
                  <a:schemeClr val="tx1"/>
                </a:solidFill>
                <a:latin typeface="メイリオ" panose="020B0604030504040204" pitchFamily="50" charset="-128"/>
                <a:ea typeface="メイリオ" panose="020B0604030504040204" pitchFamily="50" charset="-128"/>
              </a:rPr>
              <a:t>※</a:t>
            </a:r>
            <a:r>
              <a:rPr lang="ja-JP" altLang="en-US" sz="1000" dirty="0" smtClean="0">
                <a:solidFill>
                  <a:schemeClr val="tx1"/>
                </a:solidFill>
                <a:latin typeface="メイリオ" panose="020B0604030504040204" pitchFamily="50" charset="-128"/>
                <a:ea typeface="メイリオ" panose="020B0604030504040204" pitchFamily="50" charset="-128"/>
              </a:rPr>
              <a:t>陽性者</a:t>
            </a:r>
            <a:r>
              <a:rPr lang="ja-JP" altLang="en-US" sz="1000" dirty="0">
                <a:solidFill>
                  <a:schemeClr val="tx1"/>
                </a:solidFill>
                <a:latin typeface="メイリオ" panose="020B0604030504040204" pitchFamily="50" charset="-128"/>
                <a:ea typeface="メイリオ" panose="020B0604030504040204" pitchFamily="50" charset="-128"/>
              </a:rPr>
              <a:t>と最後に会った日の翌日から</a:t>
            </a:r>
            <a:r>
              <a:rPr lang="en-US" altLang="ja-JP" sz="1000" dirty="0">
                <a:solidFill>
                  <a:schemeClr val="tx1"/>
                </a:solidFill>
                <a:latin typeface="メイリオ" panose="020B0604030504040204" pitchFamily="50" charset="-128"/>
                <a:ea typeface="メイリオ" panose="020B0604030504040204" pitchFamily="50" charset="-128"/>
              </a:rPr>
              <a:t>10</a:t>
            </a:r>
            <a:r>
              <a:rPr lang="ja-JP" altLang="en-US" sz="1000" dirty="0">
                <a:solidFill>
                  <a:schemeClr val="tx1"/>
                </a:solidFill>
                <a:latin typeface="メイリオ" panose="020B0604030504040204" pitchFamily="50" charset="-128"/>
                <a:ea typeface="メイリオ" panose="020B0604030504040204" pitchFamily="50" charset="-128"/>
              </a:rPr>
              <a:t>日間</a:t>
            </a:r>
            <a:r>
              <a:rPr lang="ja-JP" altLang="en-US" sz="1000" dirty="0" smtClean="0">
                <a:solidFill>
                  <a:schemeClr val="tx1"/>
                </a:solidFill>
                <a:latin typeface="メイリオ" panose="020B0604030504040204" pitchFamily="50" charset="-128"/>
                <a:ea typeface="メイリオ" panose="020B0604030504040204" pitchFamily="50" charset="-128"/>
              </a:rPr>
              <a:t>　</a:t>
            </a:r>
            <a:endParaRPr lang="en-US" altLang="ja-JP" sz="1150" dirty="0" smtClean="0">
              <a:solidFill>
                <a:schemeClr val="tx1"/>
              </a:solidFill>
              <a:latin typeface="メイリオ" panose="020B0604030504040204" pitchFamily="50" charset="-128"/>
              <a:ea typeface="メイリオ"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2203130891"/>
              </p:ext>
            </p:extLst>
          </p:nvPr>
        </p:nvGraphicFramePr>
        <p:xfrm>
          <a:off x="476008" y="2438656"/>
          <a:ext cx="5915073" cy="3561597"/>
        </p:xfrm>
        <a:graphic>
          <a:graphicData uri="http://schemas.openxmlformats.org/drawingml/2006/table">
            <a:tbl>
              <a:tblPr>
                <a:tableStyleId>{9DCAF9ED-07DC-4A11-8D7F-57B35C25682E}</a:tableStyleId>
              </a:tblPr>
              <a:tblGrid>
                <a:gridCol w="476492">
                  <a:extLst>
                    <a:ext uri="{9D8B030D-6E8A-4147-A177-3AD203B41FA5}">
                      <a16:colId xmlns:a16="http://schemas.microsoft.com/office/drawing/2014/main" val="1783994577"/>
                    </a:ext>
                  </a:extLst>
                </a:gridCol>
                <a:gridCol w="1253857">
                  <a:extLst>
                    <a:ext uri="{9D8B030D-6E8A-4147-A177-3AD203B41FA5}">
                      <a16:colId xmlns:a16="http://schemas.microsoft.com/office/drawing/2014/main" val="843460697"/>
                    </a:ext>
                  </a:extLst>
                </a:gridCol>
                <a:gridCol w="697454">
                  <a:extLst>
                    <a:ext uri="{9D8B030D-6E8A-4147-A177-3AD203B41FA5}">
                      <a16:colId xmlns:a16="http://schemas.microsoft.com/office/drawing/2014/main" val="74016223"/>
                    </a:ext>
                  </a:extLst>
                </a:gridCol>
                <a:gridCol w="697454">
                  <a:extLst>
                    <a:ext uri="{9D8B030D-6E8A-4147-A177-3AD203B41FA5}">
                      <a16:colId xmlns:a16="http://schemas.microsoft.com/office/drawing/2014/main" val="2678547232"/>
                    </a:ext>
                  </a:extLst>
                </a:gridCol>
                <a:gridCol w="697454">
                  <a:extLst>
                    <a:ext uri="{9D8B030D-6E8A-4147-A177-3AD203B41FA5}">
                      <a16:colId xmlns:a16="http://schemas.microsoft.com/office/drawing/2014/main" val="3816594282"/>
                    </a:ext>
                  </a:extLst>
                </a:gridCol>
                <a:gridCol w="697454">
                  <a:extLst>
                    <a:ext uri="{9D8B030D-6E8A-4147-A177-3AD203B41FA5}">
                      <a16:colId xmlns:a16="http://schemas.microsoft.com/office/drawing/2014/main" val="3572460315"/>
                    </a:ext>
                  </a:extLst>
                </a:gridCol>
                <a:gridCol w="697454">
                  <a:extLst>
                    <a:ext uri="{9D8B030D-6E8A-4147-A177-3AD203B41FA5}">
                      <a16:colId xmlns:a16="http://schemas.microsoft.com/office/drawing/2014/main" val="1572352161"/>
                    </a:ext>
                  </a:extLst>
                </a:gridCol>
                <a:gridCol w="697454">
                  <a:extLst>
                    <a:ext uri="{9D8B030D-6E8A-4147-A177-3AD203B41FA5}">
                      <a16:colId xmlns:a16="http://schemas.microsoft.com/office/drawing/2014/main" val="3808430797"/>
                    </a:ext>
                  </a:extLst>
                </a:gridCol>
              </a:tblGrid>
              <a:tr h="264437">
                <a:tc gridSpan="2">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　</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hMerge="1">
                  <a:txBody>
                    <a:bodyPr/>
                    <a:lstStyle/>
                    <a:p>
                      <a:endParaRPr kumimoji="1" lang="ja-JP" altLang="en-US"/>
                    </a:p>
                  </a:txBody>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０</a:t>
                      </a:r>
                      <a:r>
                        <a:rPr lang="ja-JP" altLang="en-US" sz="1050" u="none" strike="noStrike" dirty="0" smtClean="0">
                          <a:effectLst/>
                          <a:latin typeface="メイリオ" panose="020B0604030504040204" pitchFamily="50" charset="-128"/>
                          <a:ea typeface="メイリオ" panose="020B0604030504040204" pitchFamily="50" charset="-128"/>
                        </a:rPr>
                        <a:t>日目</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１</a:t>
                      </a:r>
                      <a:r>
                        <a:rPr lang="ja-JP" altLang="en-US" sz="1050" u="none" strike="noStrike" dirty="0" smtClean="0">
                          <a:effectLst/>
                          <a:latin typeface="メイリオ" panose="020B0604030504040204" pitchFamily="50" charset="-128"/>
                          <a:ea typeface="メイリオ" panose="020B0604030504040204" pitchFamily="50" charset="-128"/>
                        </a:rPr>
                        <a:t>日目</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２</a:t>
                      </a:r>
                      <a:r>
                        <a:rPr lang="ja-JP" altLang="en-US" sz="1050" u="none" strike="noStrike" dirty="0" smtClean="0">
                          <a:effectLst/>
                          <a:latin typeface="メイリオ" panose="020B0604030504040204" pitchFamily="50" charset="-128"/>
                          <a:ea typeface="メイリオ" panose="020B0604030504040204" pitchFamily="50" charset="-128"/>
                        </a:rPr>
                        <a:t>日目</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３日目</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４日目</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５</a:t>
                      </a:r>
                      <a:r>
                        <a:rPr lang="ja-JP" altLang="en-US" sz="1050" u="none" strike="noStrike" dirty="0" smtClean="0">
                          <a:effectLst/>
                          <a:latin typeface="メイリオ" panose="020B0604030504040204" pitchFamily="50" charset="-128"/>
                          <a:ea typeface="メイリオ" panose="020B0604030504040204" pitchFamily="50" charset="-128"/>
                        </a:rPr>
                        <a:t>日目</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extLst>
                  <a:ext uri="{0D108BD9-81ED-4DB2-BD59-A6C34878D82A}">
                    <a16:rowId xmlns:a16="http://schemas.microsoft.com/office/drawing/2014/main" val="178500233"/>
                  </a:ext>
                </a:extLst>
              </a:tr>
              <a:tr h="246201">
                <a:tc gridSpan="2">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月　　　日</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hMerge="1">
                  <a:txBody>
                    <a:bodyPr/>
                    <a:lstStyle/>
                    <a:p>
                      <a:endParaRPr kumimoji="1" lang="ja-JP" altLang="en-US"/>
                    </a:p>
                  </a:txBody>
                  <a:tcPr/>
                </a:tc>
                <a:tc rowSpan="13">
                  <a:txBody>
                    <a:bodyPr/>
                    <a:lstStyle/>
                    <a:p>
                      <a:pPr algn="ctr" fontAlgn="ctr"/>
                      <a:r>
                        <a:rPr lang="ja-JP" altLang="en-US" sz="1400" b="0" i="0" u="none" strike="noStrike" spc="100" baseline="0" dirty="0" smtClean="0">
                          <a:effectLst/>
                          <a:latin typeface="メイリオ" panose="020B0604030504040204" pitchFamily="50" charset="-128"/>
                          <a:ea typeface="メイリオ" panose="020B0604030504040204" pitchFamily="50" charset="-128"/>
                        </a:rPr>
                        <a:t>陽性者と最後に会った日</a:t>
                      </a:r>
                      <a:endParaRPr lang="ja-JP" altLang="en-US" sz="1400" b="0" i="0" u="none" strike="noStrike" spc="100" baseline="0" dirty="0">
                        <a:effectLst/>
                        <a:latin typeface="メイリオ" panose="020B0604030504040204" pitchFamily="50" charset="-128"/>
                        <a:ea typeface="メイリオ" panose="020B0604030504040204" pitchFamily="50" charset="-128"/>
                      </a:endParaRPr>
                    </a:p>
                  </a:txBody>
                  <a:tcPr marL="9525" marR="9525" marT="9525" marB="0" vert="eaVert"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rPr>
                        <a:t>/</a:t>
                      </a:r>
                      <a:endParaRPr lang="en-US" altLang="ja-JP"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rPr>
                        <a:t>/</a:t>
                      </a:r>
                      <a:endParaRPr lang="en-US" altLang="ja-JP"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rPr>
                        <a:t>/</a:t>
                      </a:r>
                      <a:endParaRPr lang="en-US" altLang="ja-JP"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rPr>
                        <a:t>/</a:t>
                      </a:r>
                      <a:endParaRPr lang="en-US" altLang="ja-JP"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rPr>
                        <a:t>/</a:t>
                      </a:r>
                      <a:endParaRPr lang="en-US" altLang="ja-JP"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340478247"/>
                  </a:ext>
                </a:extLst>
              </a:tr>
              <a:tr h="244378">
                <a:tc gridSpan="2">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最高体温</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hMerge="1">
                  <a:txBody>
                    <a:bodyPr/>
                    <a:lstStyle/>
                    <a:p>
                      <a:endParaRPr kumimoji="1" lang="ja-JP" altLang="en-US"/>
                    </a:p>
                  </a:txBody>
                  <a:tcPr/>
                </a:tc>
                <a:tc vMerge="1">
                  <a:txBody>
                    <a:bodyPr/>
                    <a:lstStyle/>
                    <a:p>
                      <a:pPr algn="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ctr"/>
                      <a:r>
                        <a:rPr lang="ja-JP" altLang="en-US" sz="1050" u="none" strike="noStrike" dirty="0">
                          <a:effectLst/>
                          <a:latin typeface="メイリオ" panose="020B0604030504040204" pitchFamily="50" charset="-128"/>
                          <a:ea typeface="メイリオ" panose="020B0604030504040204" pitchFamily="50" charset="-128"/>
                        </a:rPr>
                        <a:t>℃</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ctr"/>
                      <a:r>
                        <a:rPr lang="ja-JP" altLang="en-US" sz="1050" u="none" strike="noStrike">
                          <a:effectLst/>
                          <a:latin typeface="メイリオ" panose="020B0604030504040204" pitchFamily="50" charset="-128"/>
                          <a:ea typeface="メイリオ" panose="020B0604030504040204" pitchFamily="50" charset="-128"/>
                        </a:rPr>
                        <a:t>℃</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ctr"/>
                      <a:r>
                        <a:rPr lang="ja-JP" altLang="en-US" sz="1050" u="none" strike="noStrike">
                          <a:effectLst/>
                          <a:latin typeface="メイリオ" panose="020B0604030504040204" pitchFamily="50" charset="-128"/>
                          <a:ea typeface="メイリオ" panose="020B0604030504040204" pitchFamily="50" charset="-128"/>
                        </a:rPr>
                        <a:t>℃</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ctr"/>
                      <a:r>
                        <a:rPr lang="ja-JP" altLang="en-US" sz="1050" u="none" strike="noStrike">
                          <a:effectLst/>
                          <a:latin typeface="メイリオ" panose="020B0604030504040204" pitchFamily="50" charset="-128"/>
                          <a:ea typeface="メイリオ" panose="020B0604030504040204" pitchFamily="50" charset="-128"/>
                        </a:rPr>
                        <a:t>℃</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ctr"/>
                      <a:r>
                        <a:rPr lang="ja-JP" altLang="en-US" sz="1050" u="none" strike="noStrike">
                          <a:effectLst/>
                          <a:latin typeface="メイリオ" panose="020B0604030504040204" pitchFamily="50" charset="-128"/>
                          <a:ea typeface="メイリオ" panose="020B0604030504040204" pitchFamily="50" charset="-128"/>
                        </a:rPr>
                        <a:t>℃</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703577401"/>
                  </a:ext>
                </a:extLst>
              </a:tr>
              <a:tr h="218845">
                <a:tc rowSpan="4">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呼吸器症状</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vert="eaVert"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b="0" i="0" u="none" strike="noStrike" dirty="0" smtClean="0">
                          <a:effectLst/>
                          <a:latin typeface="メイリオ" panose="020B0604030504040204" pitchFamily="50" charset="-128"/>
                          <a:ea typeface="メイリオ" panose="020B0604030504040204" pitchFamily="50" charset="-128"/>
                        </a:rPr>
                        <a:t>咳</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vMerge="1">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281533926"/>
                  </a:ext>
                </a:extLst>
              </a:tr>
              <a:tr h="218845">
                <a:tc vMerge="1">
                  <a:txBody>
                    <a:bodyPr/>
                    <a:lstStyle/>
                    <a:p>
                      <a:endParaRPr kumimoji="1" lang="ja-JP" altLang="en-US"/>
                    </a:p>
                  </a:txBody>
                  <a:tcPr/>
                </a:tc>
                <a:tc>
                  <a:txBody>
                    <a:bodyPr/>
                    <a:lstStyle/>
                    <a:p>
                      <a:pPr algn="ctr" fontAlgn="ctr"/>
                      <a:r>
                        <a:rPr lang="ja-JP" altLang="en-US" sz="1050" b="0" i="0" u="none" strike="noStrike" dirty="0" smtClean="0">
                          <a:effectLst/>
                          <a:latin typeface="メイリオ" panose="020B0604030504040204" pitchFamily="50" charset="-128"/>
                          <a:ea typeface="メイリオ" panose="020B0604030504040204" pitchFamily="50" charset="-128"/>
                        </a:rPr>
                        <a:t>息苦しさ</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vMerge="1">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293885460"/>
                  </a:ext>
                </a:extLst>
              </a:tr>
              <a:tr h="218845">
                <a:tc vMerge="1">
                  <a:txBody>
                    <a:bodyPr/>
                    <a:lstStyle/>
                    <a:p>
                      <a:endParaRPr kumimoji="1" lang="ja-JP" altLang="en-US"/>
                    </a:p>
                  </a:txBody>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鼻水・鼻づまり</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vMerge="1">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773356127"/>
                  </a:ext>
                </a:extLst>
              </a:tr>
              <a:tr h="218845">
                <a:tc vMerge="1">
                  <a:txBody>
                    <a:bodyPr/>
                    <a:lstStyle/>
                    <a:p>
                      <a:endParaRPr kumimoji="1" lang="ja-JP" altLang="en-US"/>
                    </a:p>
                  </a:txBody>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のどの痛み</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vMerge="1">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601750629"/>
                  </a:ext>
                </a:extLst>
              </a:tr>
              <a:tr h="218845">
                <a:tc rowSpan="6">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その他</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vert="eaVert"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吐き気・嘔吐</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vMerge="1">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999404264"/>
                  </a:ext>
                </a:extLst>
              </a:tr>
              <a:tr h="218845">
                <a:tc vMerge="1">
                  <a:txBody>
                    <a:bodyPr/>
                    <a:lstStyle/>
                    <a:p>
                      <a:endParaRPr kumimoji="1" lang="ja-JP" altLang="en-US"/>
                    </a:p>
                  </a:txBody>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頭痛</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vMerge="1">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164489424"/>
                  </a:ext>
                </a:extLst>
              </a:tr>
              <a:tr h="218845">
                <a:tc vMerge="1">
                  <a:txBody>
                    <a:bodyPr/>
                    <a:lstStyle/>
                    <a:p>
                      <a:endParaRPr kumimoji="1" lang="ja-JP" altLang="en-US"/>
                    </a:p>
                  </a:txBody>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全身倦怠感</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vMerge="1">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743176145"/>
                  </a:ext>
                </a:extLst>
              </a:tr>
              <a:tr h="218845">
                <a:tc vMerge="1">
                  <a:txBody>
                    <a:bodyPr/>
                    <a:lstStyle/>
                    <a:p>
                      <a:endParaRPr kumimoji="1" lang="ja-JP" altLang="en-US"/>
                    </a:p>
                  </a:txBody>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関節痛・筋肉痛</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vMerge="1">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705632776"/>
                  </a:ext>
                </a:extLst>
              </a:tr>
              <a:tr h="218845">
                <a:tc vMerge="1">
                  <a:txBody>
                    <a:bodyPr/>
                    <a:lstStyle/>
                    <a:p>
                      <a:endParaRPr kumimoji="1" lang="ja-JP" altLang="en-US"/>
                    </a:p>
                  </a:txBody>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下痢</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vMerge="1">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471274096"/>
                  </a:ext>
                </a:extLst>
              </a:tr>
              <a:tr h="418373">
                <a:tc vMerge="1">
                  <a:txBody>
                    <a:bodyPr/>
                    <a:lstStyle/>
                    <a:p>
                      <a:endParaRPr kumimoji="1" lang="ja-JP" altLang="en-US"/>
                    </a:p>
                  </a:txBody>
                  <a:tcPr/>
                </a:tc>
                <a:tc>
                  <a:txBody>
                    <a:bodyPr/>
                    <a:lstStyle/>
                    <a:p>
                      <a:pPr marL="0" marR="0" lvl="0" indent="0" algn="ctr" defTabSz="1282751" rtl="0" eaLnBrk="1" fontAlgn="ctr" latinLnBrk="0" hangingPunct="1">
                        <a:lnSpc>
                          <a:spcPct val="100000"/>
                        </a:lnSpc>
                        <a:spcBef>
                          <a:spcPts val="0"/>
                        </a:spcBef>
                        <a:spcAft>
                          <a:spcPts val="0"/>
                        </a:spcAft>
                        <a:buClrTx/>
                        <a:buSzTx/>
                        <a:buFontTx/>
                        <a:buNone/>
                        <a:tabLst/>
                        <a:defRPr/>
                      </a:pPr>
                      <a:r>
                        <a:rPr lang="ja-JP" altLang="en-US" sz="1050" u="none" strike="noStrike" dirty="0" smtClean="0">
                          <a:effectLst/>
                          <a:latin typeface="メイリオ" panose="020B0604030504040204" pitchFamily="50" charset="-128"/>
                          <a:ea typeface="メイリオ" panose="020B0604030504040204" pitchFamily="50" charset="-128"/>
                        </a:rPr>
                        <a:t>その他</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vMerge="1">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478578436"/>
                  </a:ext>
                </a:extLst>
              </a:tr>
              <a:tr h="418603">
                <a:tc gridSpan="2">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朝・夕の確認</a:t>
                      </a:r>
                      <a:r>
                        <a:rPr lang="ja-JP" altLang="en-US" sz="1050" u="none" strike="noStrike" dirty="0" smtClean="0">
                          <a:effectLst/>
                          <a:latin typeface="メイリオ" panose="020B0604030504040204" pitchFamily="50" charset="-128"/>
                          <a:ea typeface="メイリオ" panose="020B0604030504040204" pitchFamily="50" charset="-128"/>
                        </a:rPr>
                        <a:t>☑</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hMerge="1">
                  <a:txBody>
                    <a:bodyPr/>
                    <a:lstStyle/>
                    <a:p>
                      <a:endParaRPr kumimoji="1" lang="ja-JP" altLang="en-US"/>
                    </a:p>
                  </a:txBody>
                  <a:tcPr/>
                </a:tc>
                <a:tc vMerge="1">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朝：□</a:t>
                      </a:r>
                      <a:br>
                        <a:rPr lang="ja-JP" altLang="en-US" sz="1050" u="none" strike="noStrike" dirty="0" smtClean="0">
                          <a:effectLst/>
                          <a:latin typeface="メイリオ" panose="020B0604030504040204" pitchFamily="50" charset="-128"/>
                          <a:ea typeface="メイリオ" panose="020B0604030504040204" pitchFamily="50" charset="-128"/>
                        </a:rPr>
                      </a:br>
                      <a:r>
                        <a:rPr lang="ja-JP" altLang="en-US" sz="1050" u="none" strike="noStrike" dirty="0" smtClean="0">
                          <a:effectLst/>
                          <a:latin typeface="メイリオ" panose="020B0604030504040204" pitchFamily="50" charset="-128"/>
                          <a:ea typeface="メイリオ" panose="020B0604030504040204" pitchFamily="50" charset="-128"/>
                        </a:rPr>
                        <a:t>夕：□</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朝：□</a:t>
                      </a:r>
                      <a:br>
                        <a:rPr lang="ja-JP" altLang="en-US" sz="1050" u="none" strike="noStrike" dirty="0" smtClean="0">
                          <a:effectLst/>
                          <a:latin typeface="メイリオ" panose="020B0604030504040204" pitchFamily="50" charset="-128"/>
                          <a:ea typeface="メイリオ" panose="020B0604030504040204" pitchFamily="50" charset="-128"/>
                        </a:rPr>
                      </a:br>
                      <a:r>
                        <a:rPr lang="ja-JP" altLang="en-US" sz="1050" u="none" strike="noStrike" dirty="0" smtClean="0">
                          <a:effectLst/>
                          <a:latin typeface="メイリオ" panose="020B0604030504040204" pitchFamily="50" charset="-128"/>
                          <a:ea typeface="メイリオ" panose="020B0604030504040204" pitchFamily="50" charset="-128"/>
                        </a:rPr>
                        <a:t>夕：□</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朝：□</a:t>
                      </a:r>
                      <a:br>
                        <a:rPr lang="ja-JP" altLang="en-US" sz="1050" u="none" strike="noStrike" dirty="0" smtClean="0">
                          <a:effectLst/>
                          <a:latin typeface="メイリオ" panose="020B0604030504040204" pitchFamily="50" charset="-128"/>
                          <a:ea typeface="メイリオ" panose="020B0604030504040204" pitchFamily="50" charset="-128"/>
                        </a:rPr>
                      </a:br>
                      <a:r>
                        <a:rPr lang="ja-JP" altLang="en-US" sz="1050" u="none" strike="noStrike" dirty="0" smtClean="0">
                          <a:effectLst/>
                          <a:latin typeface="メイリオ" panose="020B0604030504040204" pitchFamily="50" charset="-128"/>
                          <a:ea typeface="メイリオ" panose="020B0604030504040204" pitchFamily="50" charset="-128"/>
                        </a:rPr>
                        <a:t>夕：□</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朝：□</a:t>
                      </a:r>
                      <a:br>
                        <a:rPr lang="ja-JP" altLang="en-US" sz="1050" u="none" strike="noStrike" dirty="0" smtClean="0">
                          <a:effectLst/>
                          <a:latin typeface="メイリオ" panose="020B0604030504040204" pitchFamily="50" charset="-128"/>
                          <a:ea typeface="メイリオ" panose="020B0604030504040204" pitchFamily="50" charset="-128"/>
                        </a:rPr>
                      </a:br>
                      <a:r>
                        <a:rPr lang="ja-JP" altLang="en-US" sz="1050" u="none" strike="noStrike" dirty="0" smtClean="0">
                          <a:effectLst/>
                          <a:latin typeface="メイリオ" panose="020B0604030504040204" pitchFamily="50" charset="-128"/>
                          <a:ea typeface="メイリオ" panose="020B0604030504040204" pitchFamily="50" charset="-128"/>
                        </a:rPr>
                        <a:t>夕：□</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朝：□</a:t>
                      </a:r>
                      <a:br>
                        <a:rPr lang="ja-JP" altLang="en-US" sz="1050" u="none" strike="noStrike" dirty="0" smtClean="0">
                          <a:effectLst/>
                          <a:latin typeface="メイリオ" panose="020B0604030504040204" pitchFamily="50" charset="-128"/>
                          <a:ea typeface="メイリオ" panose="020B0604030504040204" pitchFamily="50" charset="-128"/>
                        </a:rPr>
                      </a:br>
                      <a:r>
                        <a:rPr lang="ja-JP" altLang="en-US" sz="1050" u="none" strike="noStrike" dirty="0" smtClean="0">
                          <a:effectLst/>
                          <a:latin typeface="メイリオ" panose="020B0604030504040204" pitchFamily="50" charset="-128"/>
                          <a:ea typeface="メイリオ" panose="020B0604030504040204" pitchFamily="50" charset="-128"/>
                        </a:rPr>
                        <a:t>夕：□</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059166786"/>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50999571"/>
              </p:ext>
            </p:extLst>
          </p:nvPr>
        </p:nvGraphicFramePr>
        <p:xfrm>
          <a:off x="476005" y="6150770"/>
          <a:ext cx="5217619" cy="3561597"/>
        </p:xfrm>
        <a:graphic>
          <a:graphicData uri="http://schemas.openxmlformats.org/drawingml/2006/table">
            <a:tbl>
              <a:tblPr>
                <a:tableStyleId>{9DCAF9ED-07DC-4A11-8D7F-57B35C25682E}</a:tableStyleId>
              </a:tblPr>
              <a:tblGrid>
                <a:gridCol w="476492">
                  <a:extLst>
                    <a:ext uri="{9D8B030D-6E8A-4147-A177-3AD203B41FA5}">
                      <a16:colId xmlns:a16="http://schemas.microsoft.com/office/drawing/2014/main" val="1783994577"/>
                    </a:ext>
                  </a:extLst>
                </a:gridCol>
                <a:gridCol w="1253857">
                  <a:extLst>
                    <a:ext uri="{9D8B030D-6E8A-4147-A177-3AD203B41FA5}">
                      <a16:colId xmlns:a16="http://schemas.microsoft.com/office/drawing/2014/main" val="843460697"/>
                    </a:ext>
                  </a:extLst>
                </a:gridCol>
                <a:gridCol w="697454">
                  <a:extLst>
                    <a:ext uri="{9D8B030D-6E8A-4147-A177-3AD203B41FA5}">
                      <a16:colId xmlns:a16="http://schemas.microsoft.com/office/drawing/2014/main" val="74016223"/>
                    </a:ext>
                  </a:extLst>
                </a:gridCol>
                <a:gridCol w="697454">
                  <a:extLst>
                    <a:ext uri="{9D8B030D-6E8A-4147-A177-3AD203B41FA5}">
                      <a16:colId xmlns:a16="http://schemas.microsoft.com/office/drawing/2014/main" val="2678547232"/>
                    </a:ext>
                  </a:extLst>
                </a:gridCol>
                <a:gridCol w="697454">
                  <a:extLst>
                    <a:ext uri="{9D8B030D-6E8A-4147-A177-3AD203B41FA5}">
                      <a16:colId xmlns:a16="http://schemas.microsoft.com/office/drawing/2014/main" val="3816594282"/>
                    </a:ext>
                  </a:extLst>
                </a:gridCol>
                <a:gridCol w="697454">
                  <a:extLst>
                    <a:ext uri="{9D8B030D-6E8A-4147-A177-3AD203B41FA5}">
                      <a16:colId xmlns:a16="http://schemas.microsoft.com/office/drawing/2014/main" val="3572460315"/>
                    </a:ext>
                  </a:extLst>
                </a:gridCol>
                <a:gridCol w="697454">
                  <a:extLst>
                    <a:ext uri="{9D8B030D-6E8A-4147-A177-3AD203B41FA5}">
                      <a16:colId xmlns:a16="http://schemas.microsoft.com/office/drawing/2014/main" val="1572352161"/>
                    </a:ext>
                  </a:extLst>
                </a:gridCol>
              </a:tblGrid>
              <a:tr h="264437">
                <a:tc gridSpan="2">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　</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hMerge="1">
                  <a:txBody>
                    <a:bodyPr/>
                    <a:lstStyle/>
                    <a:p>
                      <a:endParaRPr kumimoji="1" lang="ja-JP" altLang="en-US"/>
                    </a:p>
                  </a:txBody>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６</a:t>
                      </a:r>
                      <a:r>
                        <a:rPr lang="ja-JP" altLang="en-US" sz="1050" u="none" strike="noStrike" dirty="0" smtClean="0">
                          <a:effectLst/>
                          <a:latin typeface="メイリオ" panose="020B0604030504040204" pitchFamily="50" charset="-128"/>
                          <a:ea typeface="メイリオ" panose="020B0604030504040204" pitchFamily="50" charset="-128"/>
                        </a:rPr>
                        <a:t>日目</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７日目</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８日目</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９日目</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１０日目</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extLst>
                  <a:ext uri="{0D108BD9-81ED-4DB2-BD59-A6C34878D82A}">
                    <a16:rowId xmlns:a16="http://schemas.microsoft.com/office/drawing/2014/main" val="178500233"/>
                  </a:ext>
                </a:extLst>
              </a:tr>
              <a:tr h="246201">
                <a:tc gridSpan="2">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月　　　日</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hMerge="1">
                  <a:txBody>
                    <a:bodyPr/>
                    <a:lstStyle/>
                    <a:p>
                      <a:endParaRPr kumimoji="1" lang="ja-JP" altLang="en-US"/>
                    </a:p>
                  </a:txBody>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rPr>
                        <a:t>/</a:t>
                      </a:r>
                      <a:endParaRPr lang="en-US" altLang="ja-JP"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rPr>
                        <a:t>/</a:t>
                      </a:r>
                      <a:endParaRPr lang="en-US" altLang="ja-JP"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altLang="ja-JP" sz="1050" u="none" strike="noStrike" dirty="0">
                          <a:effectLst/>
                          <a:latin typeface="メイリオ" panose="020B0604030504040204" pitchFamily="50" charset="-128"/>
                          <a:ea typeface="メイリオ" panose="020B0604030504040204" pitchFamily="50" charset="-128"/>
                        </a:rPr>
                        <a:t>/</a:t>
                      </a:r>
                      <a:endParaRPr lang="en-US" altLang="ja-JP"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rPr>
                        <a:t>/</a:t>
                      </a:r>
                      <a:endParaRPr lang="en-US" altLang="ja-JP"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altLang="ja-JP" sz="1050" u="none" strike="noStrike">
                          <a:effectLst/>
                          <a:latin typeface="メイリオ" panose="020B0604030504040204" pitchFamily="50" charset="-128"/>
                          <a:ea typeface="メイリオ" panose="020B0604030504040204" pitchFamily="50" charset="-128"/>
                        </a:rPr>
                        <a:t>/</a:t>
                      </a:r>
                      <a:endParaRPr lang="en-US" altLang="ja-JP"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340478247"/>
                  </a:ext>
                </a:extLst>
              </a:tr>
              <a:tr h="244378">
                <a:tc gridSpan="2">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最高体温</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hMerge="1">
                  <a:txBody>
                    <a:bodyPr/>
                    <a:lstStyle/>
                    <a:p>
                      <a:endParaRPr kumimoji="1" lang="ja-JP" altLang="en-US"/>
                    </a:p>
                  </a:txBody>
                  <a:tcPr/>
                </a:tc>
                <a:tc>
                  <a:txBody>
                    <a:bodyPr/>
                    <a:lstStyle/>
                    <a:p>
                      <a:pPr algn="r" fontAlgn="ctr"/>
                      <a:r>
                        <a:rPr lang="ja-JP" altLang="en-US" sz="1050" u="none" strike="noStrike">
                          <a:effectLst/>
                          <a:latin typeface="メイリオ" panose="020B0604030504040204" pitchFamily="50" charset="-128"/>
                          <a:ea typeface="メイリオ" panose="020B0604030504040204" pitchFamily="50" charset="-128"/>
                        </a:rPr>
                        <a:t>℃</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ctr"/>
                      <a:r>
                        <a:rPr lang="ja-JP" altLang="en-US" sz="1050" u="none" strike="noStrike" dirty="0">
                          <a:effectLst/>
                          <a:latin typeface="メイリオ" panose="020B0604030504040204" pitchFamily="50" charset="-128"/>
                          <a:ea typeface="メイリオ" panose="020B0604030504040204" pitchFamily="50" charset="-128"/>
                        </a:rPr>
                        <a:t>℃</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ctr"/>
                      <a:r>
                        <a:rPr lang="ja-JP" altLang="en-US" sz="1050" u="none" strike="noStrike">
                          <a:effectLst/>
                          <a:latin typeface="メイリオ" panose="020B0604030504040204" pitchFamily="50" charset="-128"/>
                          <a:ea typeface="メイリオ" panose="020B0604030504040204" pitchFamily="50" charset="-128"/>
                        </a:rPr>
                        <a:t>℃</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ctr"/>
                      <a:r>
                        <a:rPr lang="ja-JP" altLang="en-US" sz="1050" u="none" strike="noStrike">
                          <a:effectLst/>
                          <a:latin typeface="メイリオ" panose="020B0604030504040204" pitchFamily="50" charset="-128"/>
                          <a:ea typeface="メイリオ" panose="020B0604030504040204" pitchFamily="50" charset="-128"/>
                        </a:rPr>
                        <a:t>℃</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ctr"/>
                      <a:r>
                        <a:rPr lang="ja-JP" altLang="en-US" sz="1050" u="none" strike="noStrike">
                          <a:effectLst/>
                          <a:latin typeface="メイリオ" panose="020B0604030504040204" pitchFamily="50" charset="-128"/>
                          <a:ea typeface="メイリオ" panose="020B0604030504040204" pitchFamily="50" charset="-128"/>
                        </a:rPr>
                        <a:t>℃</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703577401"/>
                  </a:ext>
                </a:extLst>
              </a:tr>
              <a:tr h="218845">
                <a:tc rowSpan="4">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呼吸器症状</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vert="eaVert"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b="0" i="0" u="none" strike="noStrike" dirty="0" smtClean="0">
                          <a:effectLst/>
                          <a:latin typeface="メイリオ" panose="020B0604030504040204" pitchFamily="50" charset="-128"/>
                          <a:ea typeface="メイリオ" panose="020B0604030504040204" pitchFamily="50" charset="-128"/>
                        </a:rPr>
                        <a:t>咳</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281533926"/>
                  </a:ext>
                </a:extLst>
              </a:tr>
              <a:tr h="218845">
                <a:tc vMerge="1">
                  <a:txBody>
                    <a:bodyPr/>
                    <a:lstStyle/>
                    <a:p>
                      <a:endParaRPr kumimoji="1" lang="ja-JP" altLang="en-US"/>
                    </a:p>
                  </a:txBody>
                  <a:tcPr/>
                </a:tc>
                <a:tc>
                  <a:txBody>
                    <a:bodyPr/>
                    <a:lstStyle/>
                    <a:p>
                      <a:pPr algn="ctr" fontAlgn="ctr"/>
                      <a:r>
                        <a:rPr lang="ja-JP" altLang="en-US" sz="1050" b="0" i="0" u="none" strike="noStrike" dirty="0" smtClean="0">
                          <a:effectLst/>
                          <a:latin typeface="メイリオ" panose="020B0604030504040204" pitchFamily="50" charset="-128"/>
                          <a:ea typeface="メイリオ" panose="020B0604030504040204" pitchFamily="50" charset="-128"/>
                        </a:rPr>
                        <a:t>息苦しさ</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293885460"/>
                  </a:ext>
                </a:extLst>
              </a:tr>
              <a:tr h="218845">
                <a:tc vMerge="1">
                  <a:txBody>
                    <a:bodyPr/>
                    <a:lstStyle/>
                    <a:p>
                      <a:endParaRPr kumimoji="1" lang="ja-JP" altLang="en-US"/>
                    </a:p>
                  </a:txBody>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鼻水・鼻づまり</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773356127"/>
                  </a:ext>
                </a:extLst>
              </a:tr>
              <a:tr h="218845">
                <a:tc vMerge="1">
                  <a:txBody>
                    <a:bodyPr/>
                    <a:lstStyle/>
                    <a:p>
                      <a:endParaRPr kumimoji="1" lang="ja-JP" altLang="en-US"/>
                    </a:p>
                  </a:txBody>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のどの痛み</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601750629"/>
                  </a:ext>
                </a:extLst>
              </a:tr>
              <a:tr h="218845">
                <a:tc rowSpan="6">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その他</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vert="eaVert"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吐き気・嘔吐</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999404264"/>
                  </a:ext>
                </a:extLst>
              </a:tr>
              <a:tr h="218845">
                <a:tc vMerge="1">
                  <a:txBody>
                    <a:bodyPr/>
                    <a:lstStyle/>
                    <a:p>
                      <a:endParaRPr kumimoji="1" lang="ja-JP" altLang="en-US"/>
                    </a:p>
                  </a:txBody>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頭痛</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164489424"/>
                  </a:ext>
                </a:extLst>
              </a:tr>
              <a:tr h="218845">
                <a:tc vMerge="1">
                  <a:txBody>
                    <a:bodyPr/>
                    <a:lstStyle/>
                    <a:p>
                      <a:endParaRPr kumimoji="1" lang="ja-JP" altLang="en-US"/>
                    </a:p>
                  </a:txBody>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全身倦怠感</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743176145"/>
                  </a:ext>
                </a:extLst>
              </a:tr>
              <a:tr h="218845">
                <a:tc vMerge="1">
                  <a:txBody>
                    <a:bodyPr/>
                    <a:lstStyle/>
                    <a:p>
                      <a:endParaRPr kumimoji="1" lang="ja-JP" altLang="en-US"/>
                    </a:p>
                  </a:txBody>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関節痛・筋肉痛</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705632776"/>
                  </a:ext>
                </a:extLst>
              </a:tr>
              <a:tr h="218845">
                <a:tc vMerge="1">
                  <a:txBody>
                    <a:bodyPr/>
                    <a:lstStyle/>
                    <a:p>
                      <a:endParaRPr kumimoji="1" lang="ja-JP" altLang="en-US"/>
                    </a:p>
                  </a:txBody>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下痢</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a:effectLst/>
                          <a:latin typeface="メイリオ" panose="020B0604030504040204" pitchFamily="50" charset="-128"/>
                          <a:ea typeface="メイリオ" panose="020B0604030504040204" pitchFamily="50" charset="-128"/>
                        </a:rPr>
                        <a:t>無 ・ 有</a:t>
                      </a:r>
                      <a:endParaRPr lang="ja-JP" altLang="en-US" sz="1050" b="0" i="0" u="none" strike="noStrike">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無 ・ 有</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471274096"/>
                  </a:ext>
                </a:extLst>
              </a:tr>
              <a:tr h="418373">
                <a:tc vMerge="1">
                  <a:txBody>
                    <a:bodyPr/>
                    <a:lstStyle/>
                    <a:p>
                      <a:endParaRPr kumimoji="1" lang="ja-JP" altLang="en-US"/>
                    </a:p>
                  </a:txBody>
                  <a:tcPr/>
                </a:tc>
                <a:tc>
                  <a:txBody>
                    <a:bodyPr/>
                    <a:lstStyle/>
                    <a:p>
                      <a:pPr marL="0" marR="0" lvl="0" indent="0" algn="ctr" defTabSz="1282751" rtl="0" eaLnBrk="1" fontAlgn="ctr" latinLnBrk="0" hangingPunct="1">
                        <a:lnSpc>
                          <a:spcPct val="100000"/>
                        </a:lnSpc>
                        <a:spcBef>
                          <a:spcPts val="0"/>
                        </a:spcBef>
                        <a:spcAft>
                          <a:spcPts val="0"/>
                        </a:spcAft>
                        <a:buClrTx/>
                        <a:buSzTx/>
                        <a:buFontTx/>
                        <a:buNone/>
                        <a:tabLst/>
                        <a:defRPr/>
                      </a:pPr>
                      <a:r>
                        <a:rPr lang="ja-JP" altLang="en-US" sz="1050" u="none" strike="noStrike" dirty="0" smtClean="0">
                          <a:effectLst/>
                          <a:latin typeface="メイリオ" panose="020B0604030504040204" pitchFamily="50" charset="-128"/>
                          <a:ea typeface="メイリオ" panose="020B0604030504040204" pitchFamily="50" charset="-128"/>
                        </a:rPr>
                        <a:t>その他</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478578436"/>
                  </a:ext>
                </a:extLst>
              </a:tr>
              <a:tr h="418603">
                <a:tc gridSpan="2">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朝・夕の確認</a:t>
                      </a:r>
                      <a:r>
                        <a:rPr lang="ja-JP" altLang="en-US" sz="1050" u="none" strike="noStrike" dirty="0" smtClean="0">
                          <a:effectLst/>
                          <a:latin typeface="メイリオ" panose="020B0604030504040204" pitchFamily="50" charset="-128"/>
                          <a:ea typeface="メイリオ" panose="020B0604030504040204" pitchFamily="50" charset="-128"/>
                        </a:rPr>
                        <a:t>☑</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DF3ED"/>
                    </a:solidFill>
                  </a:tcPr>
                </a:tc>
                <a:tc hMerge="1">
                  <a:txBody>
                    <a:bodyPr/>
                    <a:lstStyle/>
                    <a:p>
                      <a:endParaRPr kumimoji="1" lang="ja-JP" altLang="en-US"/>
                    </a:p>
                  </a:txBody>
                  <a:tcPr/>
                </a:tc>
                <a:tc>
                  <a:txBody>
                    <a:bodyPr/>
                    <a:lstStyle/>
                    <a:p>
                      <a:pPr algn="ctr" fontAlgn="ctr"/>
                      <a:r>
                        <a:rPr lang="ja-JP" altLang="en-US" sz="1050" u="none" strike="noStrike" dirty="0">
                          <a:effectLst/>
                          <a:latin typeface="メイリオ" panose="020B0604030504040204" pitchFamily="50" charset="-128"/>
                          <a:ea typeface="メイリオ" panose="020B0604030504040204" pitchFamily="50" charset="-128"/>
                        </a:rPr>
                        <a:t>朝：</a:t>
                      </a:r>
                      <a:r>
                        <a:rPr lang="ja-JP" altLang="en-US" sz="1050" u="none" strike="noStrike" dirty="0" smtClean="0">
                          <a:effectLst/>
                          <a:latin typeface="メイリオ" panose="020B0604030504040204" pitchFamily="50" charset="-128"/>
                          <a:ea typeface="メイリオ" panose="020B0604030504040204" pitchFamily="50" charset="-128"/>
                        </a:rPr>
                        <a:t>□</a:t>
                      </a:r>
                      <a:r>
                        <a:rPr lang="ja-JP" altLang="en-US" sz="1050" u="none" strike="noStrike" dirty="0">
                          <a:effectLst/>
                          <a:latin typeface="メイリオ" panose="020B0604030504040204" pitchFamily="50" charset="-128"/>
                          <a:ea typeface="メイリオ" panose="020B0604030504040204" pitchFamily="50" charset="-128"/>
                        </a:rPr>
                        <a:t/>
                      </a:r>
                      <a:br>
                        <a:rPr lang="ja-JP" altLang="en-US" sz="1050" u="none" strike="noStrike" dirty="0">
                          <a:effectLst/>
                          <a:latin typeface="メイリオ" panose="020B0604030504040204" pitchFamily="50" charset="-128"/>
                          <a:ea typeface="メイリオ" panose="020B0604030504040204" pitchFamily="50" charset="-128"/>
                        </a:rPr>
                      </a:br>
                      <a:r>
                        <a:rPr lang="ja-JP" altLang="en-US" sz="1050" u="none" strike="noStrike" dirty="0" smtClean="0">
                          <a:effectLst/>
                          <a:latin typeface="メイリオ" panose="020B0604030504040204" pitchFamily="50" charset="-128"/>
                          <a:ea typeface="メイリオ" panose="020B0604030504040204" pitchFamily="50" charset="-128"/>
                        </a:rPr>
                        <a:t>夕：□</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朝：□</a:t>
                      </a:r>
                      <a:br>
                        <a:rPr lang="ja-JP" altLang="en-US" sz="1050" u="none" strike="noStrike" dirty="0" smtClean="0">
                          <a:effectLst/>
                          <a:latin typeface="メイリオ" panose="020B0604030504040204" pitchFamily="50" charset="-128"/>
                          <a:ea typeface="メイリオ" panose="020B0604030504040204" pitchFamily="50" charset="-128"/>
                        </a:rPr>
                      </a:br>
                      <a:r>
                        <a:rPr lang="ja-JP" altLang="en-US" sz="1050" u="none" strike="noStrike" dirty="0" smtClean="0">
                          <a:effectLst/>
                          <a:latin typeface="メイリオ" panose="020B0604030504040204" pitchFamily="50" charset="-128"/>
                          <a:ea typeface="メイリオ" panose="020B0604030504040204" pitchFamily="50" charset="-128"/>
                        </a:rPr>
                        <a:t>夕：□</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朝：□</a:t>
                      </a:r>
                      <a:br>
                        <a:rPr lang="ja-JP" altLang="en-US" sz="1050" u="none" strike="noStrike" dirty="0" smtClean="0">
                          <a:effectLst/>
                          <a:latin typeface="メイリオ" panose="020B0604030504040204" pitchFamily="50" charset="-128"/>
                          <a:ea typeface="メイリオ" panose="020B0604030504040204" pitchFamily="50" charset="-128"/>
                        </a:rPr>
                      </a:br>
                      <a:r>
                        <a:rPr lang="ja-JP" altLang="en-US" sz="1050" u="none" strike="noStrike" dirty="0" smtClean="0">
                          <a:effectLst/>
                          <a:latin typeface="メイリオ" panose="020B0604030504040204" pitchFamily="50" charset="-128"/>
                          <a:ea typeface="メイリオ" panose="020B0604030504040204" pitchFamily="50" charset="-128"/>
                        </a:rPr>
                        <a:t>夕：□</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朝：□</a:t>
                      </a:r>
                      <a:br>
                        <a:rPr lang="ja-JP" altLang="en-US" sz="1050" u="none" strike="noStrike" dirty="0" smtClean="0">
                          <a:effectLst/>
                          <a:latin typeface="メイリオ" panose="020B0604030504040204" pitchFamily="50" charset="-128"/>
                          <a:ea typeface="メイリオ" panose="020B0604030504040204" pitchFamily="50" charset="-128"/>
                        </a:rPr>
                      </a:br>
                      <a:r>
                        <a:rPr lang="ja-JP" altLang="en-US" sz="1050" u="none" strike="noStrike" dirty="0" smtClean="0">
                          <a:effectLst/>
                          <a:latin typeface="メイリオ" panose="020B0604030504040204" pitchFamily="50" charset="-128"/>
                          <a:ea typeface="メイリオ" panose="020B0604030504040204" pitchFamily="50" charset="-128"/>
                        </a:rPr>
                        <a:t>夕：□</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ja-JP" altLang="en-US" sz="1050" u="none" strike="noStrike" dirty="0" smtClean="0">
                          <a:effectLst/>
                          <a:latin typeface="メイリオ" panose="020B0604030504040204" pitchFamily="50" charset="-128"/>
                          <a:ea typeface="メイリオ" panose="020B0604030504040204" pitchFamily="50" charset="-128"/>
                        </a:rPr>
                        <a:t>朝：□</a:t>
                      </a:r>
                      <a:br>
                        <a:rPr lang="ja-JP" altLang="en-US" sz="1050" u="none" strike="noStrike" dirty="0" smtClean="0">
                          <a:effectLst/>
                          <a:latin typeface="メイリオ" panose="020B0604030504040204" pitchFamily="50" charset="-128"/>
                          <a:ea typeface="メイリオ" panose="020B0604030504040204" pitchFamily="50" charset="-128"/>
                        </a:rPr>
                      </a:br>
                      <a:r>
                        <a:rPr lang="ja-JP" altLang="en-US" sz="1050" u="none" strike="noStrike" dirty="0" smtClean="0">
                          <a:effectLst/>
                          <a:latin typeface="メイリオ" panose="020B0604030504040204" pitchFamily="50" charset="-128"/>
                          <a:ea typeface="メイリオ" panose="020B0604030504040204" pitchFamily="50" charset="-128"/>
                        </a:rPr>
                        <a:t>夕：□</a:t>
                      </a:r>
                      <a:endParaRPr lang="ja-JP" altLang="en-US" sz="1050" b="0" i="0" u="none" strike="noStrike" dirty="0">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059166786"/>
                  </a:ext>
                </a:extLst>
              </a:tr>
            </a:tbl>
          </a:graphicData>
        </a:graphic>
      </p:graphicFrame>
    </p:spTree>
    <p:extLst>
      <p:ext uri="{BB962C8B-B14F-4D97-AF65-F5344CB8AC3E}">
        <p14:creationId xmlns:p14="http://schemas.microsoft.com/office/powerpoint/2010/main" val="11689573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defRPr dirty="0">
            <a:latin typeface="メイリオ" panose="020B0604030504040204" pitchFamily="50" charset="-128"/>
            <a:ea typeface="メイリオ" panose="020B0604030504040204" pitchFamily="50" charset="-128"/>
          </a:defRPr>
        </a:defPPr>
      </a:lstStyle>
    </a:txDef>
  </a:objectDefaults>
  <a:extraClrSchemeLst/>
  <a:extLst>
    <a:ext uri="{05A4C25C-085E-4340-85A3-A5531E510DB2}">
      <thm15:themeFamily xmlns:thm15="http://schemas.microsoft.com/office/thememl/2012/main" name="32.potx" id="{A2FFFB87-B135-4F6F-93C3-31EBF096B488}" vid="{48EE3F0C-4BC7-4324-B8FB-B9F6BD660F7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2410</Words>
  <Application>Microsoft Office PowerPoint</Application>
  <PresentationFormat>A4 210 x 297 mm</PresentationFormat>
  <Paragraphs>308</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Meiryo UI</vt:lpstr>
      <vt:lpstr>ＭＳ Ｐゴシック</vt:lpstr>
      <vt:lpstr>メイリオ</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2022-01-26T05:26:58Z</dcterms:modified>
</cp:coreProperties>
</file>